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9"/>
  </p:notesMasterIdLst>
  <p:sldIdLst>
    <p:sldId id="257" r:id="rId2"/>
    <p:sldId id="258" r:id="rId3"/>
    <p:sldId id="260" r:id="rId4"/>
    <p:sldId id="267" r:id="rId5"/>
    <p:sldId id="275" r:id="rId6"/>
    <p:sldId id="276" r:id="rId7"/>
    <p:sldId id="293" r:id="rId8"/>
    <p:sldId id="294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7" r:id="rId17"/>
    <p:sldId id="284" r:id="rId18"/>
    <p:sldId id="286" r:id="rId19"/>
    <p:sldId id="288" r:id="rId20"/>
    <p:sldId id="289" r:id="rId21"/>
    <p:sldId id="290" r:id="rId22"/>
    <p:sldId id="295" r:id="rId23"/>
    <p:sldId id="291" r:id="rId24"/>
    <p:sldId id="292" r:id="rId25"/>
    <p:sldId id="262" r:id="rId26"/>
    <p:sldId id="269" r:id="rId27"/>
    <p:sldId id="285" r:id="rId28"/>
    <p:sldId id="296" r:id="rId29"/>
    <p:sldId id="271" r:id="rId30"/>
    <p:sldId id="273" r:id="rId31"/>
    <p:sldId id="297" r:id="rId32"/>
    <p:sldId id="299" r:id="rId33"/>
    <p:sldId id="300" r:id="rId34"/>
    <p:sldId id="301" r:id="rId35"/>
    <p:sldId id="302" r:id="rId36"/>
    <p:sldId id="270" r:id="rId37"/>
    <p:sldId id="266" r:id="rId38"/>
  </p:sldIdLst>
  <p:sldSz cx="12192000" cy="6858000"/>
  <p:notesSz cx="6858000" cy="9144000"/>
  <p:embeddedFontLst>
    <p:embeddedFont>
      <p:font typeface="Montserrat" panose="00000500000000000000" pitchFamily="2" charset="0"/>
      <p:regular r:id="rId40"/>
      <p:bold r:id="rId41"/>
      <p:italic r:id="rId42"/>
      <p:boldItalic r:id="rId43"/>
    </p:embeddedFont>
    <p:embeddedFont>
      <p:font typeface="Montserrat ExtraBold" panose="00000900000000000000" pitchFamily="2" charset="0"/>
      <p:bold r:id="rId44"/>
      <p:boldItalic r:id="rId45"/>
    </p:embeddedFont>
    <p:embeddedFont>
      <p:font typeface="Montserrat Medium" panose="00000600000000000000" pitchFamily="2" charset="0"/>
      <p:regular r:id="rId46"/>
      <p:bold r:id="rId47"/>
      <p:italic r:id="rId48"/>
      <p:boldItalic r:id="rId49"/>
    </p:embeddedFont>
    <p:embeddedFont>
      <p:font typeface="Montserrat SemiBold" panose="00000700000000000000" pitchFamily="2" charset="0"/>
      <p:bold r:id="rId50"/>
      <p:boldItalic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414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3" roundtripDataSignature="AMtx7mhPwlq9C6wyKNb6dV+DHJl64x3wn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anna Asieieva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D3"/>
    <a:srgbClr val="0050A4"/>
    <a:srgbClr val="02258E"/>
    <a:srgbClr val="2525DC"/>
    <a:srgbClr val="4DDB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6A3CE7-2060-4DFC-AE3D-17E86C7E4BFB}" v="12" dt="2023-07-27T18:39:45.848"/>
    <p1510:client id="{3482FBE5-DD5B-4254-9E4D-872D73C5BE5F}" v="300" dt="2023-07-27T20:48:38.272"/>
    <p1510:client id="{68B848B2-CEE0-49A0-AFBA-88C81E4477BD}" v="11" dt="2023-07-27T18:50:54.972"/>
  </p1510:revLst>
</p1510:revInfo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056" autoAdjust="0"/>
    <p:restoredTop sz="94673" autoAdjust="0"/>
  </p:normalViewPr>
  <p:slideViewPr>
    <p:cSldViewPr snapToGrid="0">
      <p:cViewPr varScale="1">
        <p:scale>
          <a:sx n="101" d="100"/>
          <a:sy n="101" d="100"/>
        </p:scale>
        <p:origin x="162" y="108"/>
      </p:cViewPr>
      <p:guideLst>
        <p:guide orient="horz" pos="414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customschemas.google.com/relationships/presentationmetadata" Target="meta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59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6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diia Ushchapivska" userId="S::nushchapivska@internews.ua::55d5ddcd-5f4f-494f-8388-6ddac4741683" providerId="AD" clId="Web-{3482FBE5-DD5B-4254-9E4D-872D73C5BE5F}"/>
    <pc:docChg chg="modSld">
      <pc:chgData name="Nadiia Ushchapivska" userId="S::nushchapivska@internews.ua::55d5ddcd-5f4f-494f-8388-6ddac4741683" providerId="AD" clId="Web-{3482FBE5-DD5B-4254-9E4D-872D73C5BE5F}" dt="2023-07-27T20:48:16.475" v="259" actId="14100"/>
      <pc:docMkLst>
        <pc:docMk/>
      </pc:docMkLst>
      <pc:sldChg chg="modSp">
        <pc:chgData name="Nadiia Ushchapivska" userId="S::nushchapivska@internews.ua::55d5ddcd-5f4f-494f-8388-6ddac4741683" providerId="AD" clId="Web-{3482FBE5-DD5B-4254-9E4D-872D73C5BE5F}" dt="2023-07-27T20:25:36.040" v="146" actId="20577"/>
        <pc:sldMkLst>
          <pc:docMk/>
          <pc:sldMk cId="0" sldId="258"/>
        </pc:sldMkLst>
        <pc:spChg chg="mod">
          <ac:chgData name="Nadiia Ushchapivska" userId="S::nushchapivska@internews.ua::55d5ddcd-5f4f-494f-8388-6ddac4741683" providerId="AD" clId="Web-{3482FBE5-DD5B-4254-9E4D-872D73C5BE5F}" dt="2023-07-27T20:25:36.040" v="146" actId="20577"/>
          <ac:spMkLst>
            <pc:docMk/>
            <pc:sldMk cId="0" sldId="258"/>
            <ac:spMk id="87" creationId="{00000000-0000-0000-0000-000000000000}"/>
          </ac:spMkLst>
        </pc:spChg>
      </pc:sldChg>
      <pc:sldChg chg="modSp">
        <pc:chgData name="Nadiia Ushchapivska" userId="S::nushchapivska@internews.ua::55d5ddcd-5f4f-494f-8388-6ddac4741683" providerId="AD" clId="Web-{3482FBE5-DD5B-4254-9E4D-872D73C5BE5F}" dt="2023-07-27T20:25:51.853" v="150" actId="20577"/>
        <pc:sldMkLst>
          <pc:docMk/>
          <pc:sldMk cId="0" sldId="260"/>
        </pc:sldMkLst>
        <pc:spChg chg="mod">
          <ac:chgData name="Nadiia Ushchapivska" userId="S::nushchapivska@internews.ua::55d5ddcd-5f4f-494f-8388-6ddac4741683" providerId="AD" clId="Web-{3482FBE5-DD5B-4254-9E4D-872D73C5BE5F}" dt="2023-07-27T20:25:51.853" v="150" actId="20577"/>
          <ac:spMkLst>
            <pc:docMk/>
            <pc:sldMk cId="0" sldId="260"/>
            <ac:spMk id="7" creationId="{FAF27518-1427-D52F-A1D5-94EAF7283914}"/>
          </ac:spMkLst>
        </pc:spChg>
        <pc:spChg chg="mod">
          <ac:chgData name="Nadiia Ushchapivska" userId="S::nushchapivska@internews.ua::55d5ddcd-5f4f-494f-8388-6ddac4741683" providerId="AD" clId="Web-{3482FBE5-DD5B-4254-9E4D-872D73C5BE5F}" dt="2023-07-27T20:25:45.025" v="148" actId="20577"/>
          <ac:spMkLst>
            <pc:docMk/>
            <pc:sldMk cId="0" sldId="260"/>
            <ac:spMk id="101" creationId="{00000000-0000-0000-0000-000000000000}"/>
          </ac:spMkLst>
        </pc:spChg>
      </pc:sldChg>
      <pc:sldChg chg="modSp">
        <pc:chgData name="Nadiia Ushchapivska" userId="S::nushchapivska@internews.ua::55d5ddcd-5f4f-494f-8388-6ddac4741683" providerId="AD" clId="Web-{3482FBE5-DD5B-4254-9E4D-872D73C5BE5F}" dt="2023-07-27T20:26:13.447" v="155" actId="20577"/>
        <pc:sldMkLst>
          <pc:docMk/>
          <pc:sldMk cId="801595469" sldId="267"/>
        </pc:sldMkLst>
        <pc:spChg chg="mod">
          <ac:chgData name="Nadiia Ushchapivska" userId="S::nushchapivska@internews.ua::55d5ddcd-5f4f-494f-8388-6ddac4741683" providerId="AD" clId="Web-{3482FBE5-DD5B-4254-9E4D-872D73C5BE5F}" dt="2023-07-27T20:26:13.447" v="155" actId="20577"/>
          <ac:spMkLst>
            <pc:docMk/>
            <pc:sldMk cId="801595469" sldId="267"/>
            <ac:spMk id="87" creationId="{00000000-0000-0000-0000-000000000000}"/>
          </ac:spMkLst>
        </pc:spChg>
      </pc:sldChg>
      <pc:sldChg chg="modSp">
        <pc:chgData name="Nadiia Ushchapivska" userId="S::nushchapivska@internews.ua::55d5ddcd-5f4f-494f-8388-6ddac4741683" providerId="AD" clId="Web-{3482FBE5-DD5B-4254-9E4D-872D73C5BE5F}" dt="2023-07-27T20:35:16.884" v="181" actId="20577"/>
        <pc:sldMkLst>
          <pc:docMk/>
          <pc:sldMk cId="680581838" sldId="269"/>
        </pc:sldMkLst>
        <pc:spChg chg="mod">
          <ac:chgData name="Nadiia Ushchapivska" userId="S::nushchapivska@internews.ua::55d5ddcd-5f4f-494f-8388-6ddac4741683" providerId="AD" clId="Web-{3482FBE5-DD5B-4254-9E4D-872D73C5BE5F}" dt="2023-07-27T20:35:16.884" v="181" actId="20577"/>
          <ac:spMkLst>
            <pc:docMk/>
            <pc:sldMk cId="680581838" sldId="269"/>
            <ac:spMk id="87" creationId="{00000000-0000-0000-0000-000000000000}"/>
          </ac:spMkLst>
        </pc:spChg>
      </pc:sldChg>
      <pc:sldChg chg="modSp">
        <pc:chgData name="Nadiia Ushchapivska" userId="S::nushchapivska@internews.ua::55d5ddcd-5f4f-494f-8388-6ddac4741683" providerId="AD" clId="Web-{3482FBE5-DD5B-4254-9E4D-872D73C5BE5F}" dt="2023-07-27T20:40:19.836" v="234" actId="1076"/>
        <pc:sldMkLst>
          <pc:docMk/>
          <pc:sldMk cId="451835491" sldId="270"/>
        </pc:sldMkLst>
        <pc:spChg chg="mod">
          <ac:chgData name="Nadiia Ushchapivska" userId="S::nushchapivska@internews.ua::55d5ddcd-5f4f-494f-8388-6ddac4741683" providerId="AD" clId="Web-{3482FBE5-DD5B-4254-9E4D-872D73C5BE5F}" dt="2023-07-27T20:39:53.601" v="229" actId="20577"/>
          <ac:spMkLst>
            <pc:docMk/>
            <pc:sldMk cId="451835491" sldId="270"/>
            <ac:spMk id="3" creationId="{A3648B07-40A8-DBDE-C9EF-62B8A5CEDCA4}"/>
          </ac:spMkLst>
        </pc:spChg>
        <pc:spChg chg="mod">
          <ac:chgData name="Nadiia Ushchapivska" userId="S::nushchapivska@internews.ua::55d5ddcd-5f4f-494f-8388-6ddac4741683" providerId="AD" clId="Web-{3482FBE5-DD5B-4254-9E4D-872D73C5BE5F}" dt="2023-07-27T20:39:57.601" v="231" actId="20577"/>
          <ac:spMkLst>
            <pc:docMk/>
            <pc:sldMk cId="451835491" sldId="270"/>
            <ac:spMk id="4" creationId="{0692FD2B-05DB-FF53-A603-6BF17BACA299}"/>
          </ac:spMkLst>
        </pc:spChg>
        <pc:spChg chg="mod">
          <ac:chgData name="Nadiia Ushchapivska" userId="S::nushchapivska@internews.ua::55d5ddcd-5f4f-494f-8388-6ddac4741683" providerId="AD" clId="Web-{3482FBE5-DD5B-4254-9E4D-872D73C5BE5F}" dt="2023-07-27T20:40:00.086" v="232" actId="20577"/>
          <ac:spMkLst>
            <pc:docMk/>
            <pc:sldMk cId="451835491" sldId="270"/>
            <ac:spMk id="5" creationId="{57FBBEEB-A22E-3C98-8F2C-E7A74EA0A439}"/>
          </ac:spMkLst>
        </pc:spChg>
        <pc:spChg chg="mod">
          <ac:chgData name="Nadiia Ushchapivska" userId="S::nushchapivska@internews.ua::55d5ddcd-5f4f-494f-8388-6ddac4741683" providerId="AD" clId="Web-{3482FBE5-DD5B-4254-9E4D-872D73C5BE5F}" dt="2023-07-27T20:40:19.836" v="234" actId="1076"/>
          <ac:spMkLst>
            <pc:docMk/>
            <pc:sldMk cId="451835491" sldId="270"/>
            <ac:spMk id="7" creationId="{6D09FA23-A1A8-8272-60EB-B90BF62551D6}"/>
          </ac:spMkLst>
        </pc:spChg>
      </pc:sldChg>
      <pc:sldChg chg="modSp">
        <pc:chgData name="Nadiia Ushchapivska" userId="S::nushchapivska@internews.ua::55d5ddcd-5f4f-494f-8388-6ddac4741683" providerId="AD" clId="Web-{3482FBE5-DD5B-4254-9E4D-872D73C5BE5F}" dt="2023-07-27T20:36:14.792" v="191" actId="14100"/>
        <pc:sldMkLst>
          <pc:docMk/>
          <pc:sldMk cId="4110092838" sldId="271"/>
        </pc:sldMkLst>
        <pc:spChg chg="mod">
          <ac:chgData name="Nadiia Ushchapivska" userId="S::nushchapivska@internews.ua::55d5ddcd-5f4f-494f-8388-6ddac4741683" providerId="AD" clId="Web-{3482FBE5-DD5B-4254-9E4D-872D73C5BE5F}" dt="2023-07-27T20:36:14.792" v="191" actId="14100"/>
          <ac:spMkLst>
            <pc:docMk/>
            <pc:sldMk cId="4110092838" sldId="271"/>
            <ac:spMk id="86" creationId="{00000000-0000-0000-0000-000000000000}"/>
          </ac:spMkLst>
        </pc:spChg>
        <pc:spChg chg="mod">
          <ac:chgData name="Nadiia Ushchapivska" userId="S::nushchapivska@internews.ua::55d5ddcd-5f4f-494f-8388-6ddac4741683" providerId="AD" clId="Web-{3482FBE5-DD5B-4254-9E4D-872D73C5BE5F}" dt="2023-07-27T20:35:55.667" v="188" actId="20577"/>
          <ac:spMkLst>
            <pc:docMk/>
            <pc:sldMk cId="4110092838" sldId="271"/>
            <ac:spMk id="87" creationId="{00000000-0000-0000-0000-000000000000}"/>
          </ac:spMkLst>
        </pc:spChg>
      </pc:sldChg>
      <pc:sldChg chg="modSp">
        <pc:chgData name="Nadiia Ushchapivska" userId="S::nushchapivska@internews.ua::55d5ddcd-5f4f-494f-8388-6ddac4741683" providerId="AD" clId="Web-{3482FBE5-DD5B-4254-9E4D-872D73C5BE5F}" dt="2023-07-27T20:37:08.425" v="198" actId="20577"/>
        <pc:sldMkLst>
          <pc:docMk/>
          <pc:sldMk cId="15033329" sldId="273"/>
        </pc:sldMkLst>
        <pc:spChg chg="mod">
          <ac:chgData name="Nadiia Ushchapivska" userId="S::nushchapivska@internews.ua::55d5ddcd-5f4f-494f-8388-6ddac4741683" providerId="AD" clId="Web-{3482FBE5-DD5B-4254-9E4D-872D73C5BE5F}" dt="2023-07-27T20:37:08.425" v="198" actId="20577"/>
          <ac:spMkLst>
            <pc:docMk/>
            <pc:sldMk cId="15033329" sldId="273"/>
            <ac:spMk id="15" creationId="{41E2B172-85BD-BB6E-5B6F-7F4F33A7C31C}"/>
          </ac:spMkLst>
        </pc:spChg>
      </pc:sldChg>
      <pc:sldChg chg="addSp delSp modSp">
        <pc:chgData name="Nadiia Ushchapivska" userId="S::nushchapivska@internews.ua::55d5ddcd-5f4f-494f-8388-6ddac4741683" providerId="AD" clId="Web-{3482FBE5-DD5B-4254-9E4D-872D73C5BE5F}" dt="2023-07-27T20:43:07.981" v="241" actId="1076"/>
        <pc:sldMkLst>
          <pc:docMk/>
          <pc:sldMk cId="921658785" sldId="276"/>
        </pc:sldMkLst>
        <pc:picChg chg="add del mod">
          <ac:chgData name="Nadiia Ushchapivska" userId="S::nushchapivska@internews.ua::55d5ddcd-5f4f-494f-8388-6ddac4741683" providerId="AD" clId="Web-{3482FBE5-DD5B-4254-9E4D-872D73C5BE5F}" dt="2023-07-27T20:42:32.605" v="235"/>
          <ac:picMkLst>
            <pc:docMk/>
            <pc:sldMk cId="921658785" sldId="276"/>
            <ac:picMk id="2" creationId="{00FCA5F6-8386-BC17-CD60-311051299C63}"/>
          </ac:picMkLst>
        </pc:picChg>
        <pc:picChg chg="add mod">
          <ac:chgData name="Nadiia Ushchapivska" userId="S::nushchapivska@internews.ua::55d5ddcd-5f4f-494f-8388-6ddac4741683" providerId="AD" clId="Web-{3482FBE5-DD5B-4254-9E4D-872D73C5BE5F}" dt="2023-07-27T20:43:07.981" v="241" actId="1076"/>
          <ac:picMkLst>
            <pc:docMk/>
            <pc:sldMk cId="921658785" sldId="276"/>
            <ac:picMk id="3" creationId="{AB97AA72-4DF1-BE9A-D41E-2329B666FF6D}"/>
          </ac:picMkLst>
        </pc:picChg>
        <pc:picChg chg="del">
          <ac:chgData name="Nadiia Ushchapivska" userId="S::nushchapivska@internews.ua::55d5ddcd-5f4f-494f-8388-6ddac4741683" providerId="AD" clId="Web-{3482FBE5-DD5B-4254-9E4D-872D73C5BE5F}" dt="2023-07-27T18:58:02.312" v="0"/>
          <ac:picMkLst>
            <pc:docMk/>
            <pc:sldMk cId="921658785" sldId="276"/>
            <ac:picMk id="6" creationId="{13A4A599-3D3A-C93B-5E3B-63A935B42646}"/>
          </ac:picMkLst>
        </pc:picChg>
      </pc:sldChg>
      <pc:sldChg chg="addSp delSp modSp">
        <pc:chgData name="Nadiia Ushchapivska" userId="S::nushchapivska@internews.ua::55d5ddcd-5f4f-494f-8388-6ddac4741683" providerId="AD" clId="Web-{3482FBE5-DD5B-4254-9E4D-872D73C5BE5F}" dt="2023-07-27T20:44:48.828" v="249" actId="1076"/>
        <pc:sldMkLst>
          <pc:docMk/>
          <pc:sldMk cId="3875340611" sldId="277"/>
        </pc:sldMkLst>
        <pc:picChg chg="add del mod">
          <ac:chgData name="Nadiia Ushchapivska" userId="S::nushchapivska@internews.ua::55d5ddcd-5f4f-494f-8388-6ddac4741683" providerId="AD" clId="Web-{3482FBE5-DD5B-4254-9E4D-872D73C5BE5F}" dt="2023-07-27T20:44:11.374" v="242"/>
          <ac:picMkLst>
            <pc:docMk/>
            <pc:sldMk cId="3875340611" sldId="277"/>
            <ac:picMk id="2" creationId="{A3C67182-A81E-51DF-2E45-570D58619D36}"/>
          </ac:picMkLst>
        </pc:picChg>
        <pc:picChg chg="add mod">
          <ac:chgData name="Nadiia Ushchapivska" userId="S::nushchapivska@internews.ua::55d5ddcd-5f4f-494f-8388-6ddac4741683" providerId="AD" clId="Web-{3482FBE5-DD5B-4254-9E4D-872D73C5BE5F}" dt="2023-07-27T20:44:48.828" v="249" actId="1076"/>
          <ac:picMkLst>
            <pc:docMk/>
            <pc:sldMk cId="3875340611" sldId="277"/>
            <ac:picMk id="3" creationId="{DB0F9CE7-AF23-27A9-04F5-6E45AC2A83EE}"/>
          </ac:picMkLst>
        </pc:picChg>
        <pc:picChg chg="del">
          <ac:chgData name="Nadiia Ushchapivska" userId="S::nushchapivska@internews.ua::55d5ddcd-5f4f-494f-8388-6ddac4741683" providerId="AD" clId="Web-{3482FBE5-DD5B-4254-9E4D-872D73C5BE5F}" dt="2023-07-27T19:04:36.901" v="8"/>
          <ac:picMkLst>
            <pc:docMk/>
            <pc:sldMk cId="3875340611" sldId="277"/>
            <ac:picMk id="6" creationId="{13A4A599-3D3A-C93B-5E3B-63A935B42646}"/>
          </ac:picMkLst>
        </pc:picChg>
      </pc:sldChg>
      <pc:sldChg chg="addSp delSp modSp">
        <pc:chgData name="Nadiia Ushchapivska" userId="S::nushchapivska@internews.ua::55d5ddcd-5f4f-494f-8388-6ddac4741683" providerId="AD" clId="Web-{3482FBE5-DD5B-4254-9E4D-872D73C5BE5F}" dt="2023-07-27T20:46:10.706" v="255" actId="1076"/>
        <pc:sldMkLst>
          <pc:docMk/>
          <pc:sldMk cId="1850663527" sldId="278"/>
        </pc:sldMkLst>
        <pc:picChg chg="add del mod">
          <ac:chgData name="Nadiia Ushchapivska" userId="S::nushchapivska@internews.ua::55d5ddcd-5f4f-494f-8388-6ddac4741683" providerId="AD" clId="Web-{3482FBE5-DD5B-4254-9E4D-872D73C5BE5F}" dt="2023-07-27T20:45:32.923" v="250"/>
          <ac:picMkLst>
            <pc:docMk/>
            <pc:sldMk cId="1850663527" sldId="278"/>
            <ac:picMk id="2" creationId="{83F9621B-1A22-8999-AD5F-BA1254A7D6A3}"/>
          </ac:picMkLst>
        </pc:picChg>
        <pc:picChg chg="add mod">
          <ac:chgData name="Nadiia Ushchapivska" userId="S::nushchapivska@internews.ua::55d5ddcd-5f4f-494f-8388-6ddac4741683" providerId="AD" clId="Web-{3482FBE5-DD5B-4254-9E4D-872D73C5BE5F}" dt="2023-07-27T20:46:10.706" v="255" actId="1076"/>
          <ac:picMkLst>
            <pc:docMk/>
            <pc:sldMk cId="1850663527" sldId="278"/>
            <ac:picMk id="3" creationId="{5CE16BB6-FFB5-B4C7-2D3F-C7AA2BA76A6C}"/>
          </ac:picMkLst>
        </pc:picChg>
        <pc:picChg chg="del">
          <ac:chgData name="Nadiia Ushchapivska" userId="S::nushchapivska@internews.ua::55d5ddcd-5f4f-494f-8388-6ddac4741683" providerId="AD" clId="Web-{3482FBE5-DD5B-4254-9E4D-872D73C5BE5F}" dt="2023-07-27T19:08:18.751" v="17"/>
          <ac:picMkLst>
            <pc:docMk/>
            <pc:sldMk cId="1850663527" sldId="278"/>
            <ac:picMk id="6" creationId="{13A4A599-3D3A-C93B-5E3B-63A935B42646}"/>
          </ac:picMkLst>
        </pc:picChg>
      </pc:sldChg>
      <pc:sldChg chg="addSp delSp modSp">
        <pc:chgData name="Nadiia Ushchapivska" userId="S::nushchapivska@internews.ua::55d5ddcd-5f4f-494f-8388-6ddac4741683" providerId="AD" clId="Web-{3482FBE5-DD5B-4254-9E4D-872D73C5BE5F}" dt="2023-07-27T19:17:41.735" v="35" actId="14100"/>
        <pc:sldMkLst>
          <pc:docMk/>
          <pc:sldMk cId="1398952372" sldId="279"/>
        </pc:sldMkLst>
        <pc:picChg chg="add mod">
          <ac:chgData name="Nadiia Ushchapivska" userId="S::nushchapivska@internews.ua::55d5ddcd-5f4f-494f-8388-6ddac4741683" providerId="AD" clId="Web-{3482FBE5-DD5B-4254-9E4D-872D73C5BE5F}" dt="2023-07-27T19:17:41.735" v="35" actId="14100"/>
          <ac:picMkLst>
            <pc:docMk/>
            <pc:sldMk cId="1398952372" sldId="279"/>
            <ac:picMk id="2" creationId="{18FFC54E-9016-F9E9-CE57-B68BCDD9D51B}"/>
          </ac:picMkLst>
        </pc:picChg>
        <pc:picChg chg="del">
          <ac:chgData name="Nadiia Ushchapivska" userId="S::nushchapivska@internews.ua::55d5ddcd-5f4f-494f-8388-6ddac4741683" providerId="AD" clId="Web-{3482FBE5-DD5B-4254-9E4D-872D73C5BE5F}" dt="2023-07-27T19:12:30.367" v="24"/>
          <ac:picMkLst>
            <pc:docMk/>
            <pc:sldMk cId="1398952372" sldId="279"/>
            <ac:picMk id="6" creationId="{13A4A599-3D3A-C93B-5E3B-63A935B42646}"/>
          </ac:picMkLst>
        </pc:picChg>
      </pc:sldChg>
      <pc:sldChg chg="addSp delSp modSp">
        <pc:chgData name="Nadiia Ushchapivska" userId="S::nushchapivska@internews.ua::55d5ddcd-5f4f-494f-8388-6ddac4741683" providerId="AD" clId="Web-{3482FBE5-DD5B-4254-9E4D-872D73C5BE5F}" dt="2023-07-27T19:18:54.643" v="42" actId="1076"/>
        <pc:sldMkLst>
          <pc:docMk/>
          <pc:sldMk cId="3284676635" sldId="280"/>
        </pc:sldMkLst>
        <pc:picChg chg="add mod">
          <ac:chgData name="Nadiia Ushchapivska" userId="S::nushchapivska@internews.ua::55d5ddcd-5f4f-494f-8388-6ddac4741683" providerId="AD" clId="Web-{3482FBE5-DD5B-4254-9E4D-872D73C5BE5F}" dt="2023-07-27T19:18:54.643" v="42" actId="1076"/>
          <ac:picMkLst>
            <pc:docMk/>
            <pc:sldMk cId="3284676635" sldId="280"/>
            <ac:picMk id="2" creationId="{8B0C7D73-9277-6FFD-898A-962A0DC3D99F}"/>
          </ac:picMkLst>
        </pc:picChg>
        <pc:picChg chg="del">
          <ac:chgData name="Nadiia Ushchapivska" userId="S::nushchapivska@internews.ua::55d5ddcd-5f4f-494f-8388-6ddac4741683" providerId="AD" clId="Web-{3482FBE5-DD5B-4254-9E4D-872D73C5BE5F}" dt="2023-07-27T19:18:16.783" v="36"/>
          <ac:picMkLst>
            <pc:docMk/>
            <pc:sldMk cId="3284676635" sldId="280"/>
            <ac:picMk id="6" creationId="{13A4A599-3D3A-C93B-5E3B-63A935B42646}"/>
          </ac:picMkLst>
        </pc:picChg>
      </pc:sldChg>
      <pc:sldChg chg="addSp delSp modSp">
        <pc:chgData name="Nadiia Ushchapivska" userId="S::nushchapivska@internews.ua::55d5ddcd-5f4f-494f-8388-6ddac4741683" providerId="AD" clId="Web-{3482FBE5-DD5B-4254-9E4D-872D73C5BE5F}" dt="2023-07-27T19:21:55.586" v="49" actId="1076"/>
        <pc:sldMkLst>
          <pc:docMk/>
          <pc:sldMk cId="4024998510" sldId="281"/>
        </pc:sldMkLst>
        <pc:picChg chg="add mod">
          <ac:chgData name="Nadiia Ushchapivska" userId="S::nushchapivska@internews.ua::55d5ddcd-5f4f-494f-8388-6ddac4741683" providerId="AD" clId="Web-{3482FBE5-DD5B-4254-9E4D-872D73C5BE5F}" dt="2023-07-27T19:21:55.586" v="49" actId="1076"/>
          <ac:picMkLst>
            <pc:docMk/>
            <pc:sldMk cId="4024998510" sldId="281"/>
            <ac:picMk id="2" creationId="{EB26D383-2ED8-68A9-3642-D83F2555D316}"/>
          </ac:picMkLst>
        </pc:picChg>
        <pc:picChg chg="del">
          <ac:chgData name="Nadiia Ushchapivska" userId="S::nushchapivska@internews.ua::55d5ddcd-5f4f-494f-8388-6ddac4741683" providerId="AD" clId="Web-{3482FBE5-DD5B-4254-9E4D-872D73C5BE5F}" dt="2023-07-27T19:21:25.335" v="43"/>
          <ac:picMkLst>
            <pc:docMk/>
            <pc:sldMk cId="4024998510" sldId="281"/>
            <ac:picMk id="6" creationId="{13A4A599-3D3A-C93B-5E3B-63A935B42646}"/>
          </ac:picMkLst>
        </pc:picChg>
      </pc:sldChg>
      <pc:sldChg chg="addSp delSp modSp">
        <pc:chgData name="Nadiia Ushchapivska" userId="S::nushchapivska@internews.ua::55d5ddcd-5f4f-494f-8388-6ddac4741683" providerId="AD" clId="Web-{3482FBE5-DD5B-4254-9E4D-872D73C5BE5F}" dt="2023-07-27T19:25:19.685" v="55" actId="1076"/>
        <pc:sldMkLst>
          <pc:docMk/>
          <pc:sldMk cId="3972391389" sldId="282"/>
        </pc:sldMkLst>
        <pc:picChg chg="add mod">
          <ac:chgData name="Nadiia Ushchapivska" userId="S::nushchapivska@internews.ua::55d5ddcd-5f4f-494f-8388-6ddac4741683" providerId="AD" clId="Web-{3482FBE5-DD5B-4254-9E4D-872D73C5BE5F}" dt="2023-07-27T19:25:19.685" v="55" actId="1076"/>
          <ac:picMkLst>
            <pc:docMk/>
            <pc:sldMk cId="3972391389" sldId="282"/>
            <ac:picMk id="2" creationId="{4CF8B600-854B-C870-59D1-038FBF990DCD}"/>
          </ac:picMkLst>
        </pc:picChg>
        <pc:picChg chg="del">
          <ac:chgData name="Nadiia Ushchapivska" userId="S::nushchapivska@internews.ua::55d5ddcd-5f4f-494f-8388-6ddac4741683" providerId="AD" clId="Web-{3482FBE5-DD5B-4254-9E4D-872D73C5BE5F}" dt="2023-07-27T19:24:52.575" v="50"/>
          <ac:picMkLst>
            <pc:docMk/>
            <pc:sldMk cId="3972391389" sldId="282"/>
            <ac:picMk id="6" creationId="{13A4A599-3D3A-C93B-5E3B-63A935B42646}"/>
          </ac:picMkLst>
        </pc:picChg>
      </pc:sldChg>
      <pc:sldChg chg="addSp delSp modSp">
        <pc:chgData name="Nadiia Ushchapivska" userId="S::nushchapivska@internews.ua::55d5ddcd-5f4f-494f-8388-6ddac4741683" providerId="AD" clId="Web-{3482FBE5-DD5B-4254-9E4D-872D73C5BE5F}" dt="2023-07-27T19:28:16.846" v="62" actId="1076"/>
        <pc:sldMkLst>
          <pc:docMk/>
          <pc:sldMk cId="1561791137" sldId="283"/>
        </pc:sldMkLst>
        <pc:picChg chg="add mod">
          <ac:chgData name="Nadiia Ushchapivska" userId="S::nushchapivska@internews.ua::55d5ddcd-5f4f-494f-8388-6ddac4741683" providerId="AD" clId="Web-{3482FBE5-DD5B-4254-9E4D-872D73C5BE5F}" dt="2023-07-27T19:28:16.846" v="62" actId="1076"/>
          <ac:picMkLst>
            <pc:docMk/>
            <pc:sldMk cId="1561791137" sldId="283"/>
            <ac:picMk id="2" creationId="{2E41634E-A054-6110-0BE3-ED2B6E13BD60}"/>
          </ac:picMkLst>
        </pc:picChg>
        <pc:picChg chg="del">
          <ac:chgData name="Nadiia Ushchapivska" userId="S::nushchapivska@internews.ua::55d5ddcd-5f4f-494f-8388-6ddac4741683" providerId="AD" clId="Web-{3482FBE5-DD5B-4254-9E4D-872D73C5BE5F}" dt="2023-07-27T19:27:22.313" v="56"/>
          <ac:picMkLst>
            <pc:docMk/>
            <pc:sldMk cId="1561791137" sldId="283"/>
            <ac:picMk id="6" creationId="{13A4A599-3D3A-C93B-5E3B-63A935B42646}"/>
          </ac:picMkLst>
        </pc:picChg>
      </pc:sldChg>
      <pc:sldChg chg="addSp delSp modSp">
        <pc:chgData name="Nadiia Ushchapivska" userId="S::nushchapivska@internews.ua::55d5ddcd-5f4f-494f-8388-6ddac4741683" providerId="AD" clId="Web-{3482FBE5-DD5B-4254-9E4D-872D73C5BE5F}" dt="2023-07-27T19:39:30.603" v="81" actId="1076"/>
        <pc:sldMkLst>
          <pc:docMk/>
          <pc:sldMk cId="3124732917" sldId="284"/>
        </pc:sldMkLst>
        <pc:picChg chg="add mod">
          <ac:chgData name="Nadiia Ushchapivska" userId="S::nushchapivska@internews.ua::55d5ddcd-5f4f-494f-8388-6ddac4741683" providerId="AD" clId="Web-{3482FBE5-DD5B-4254-9E4D-872D73C5BE5F}" dt="2023-07-27T19:39:30.603" v="81" actId="1076"/>
          <ac:picMkLst>
            <pc:docMk/>
            <pc:sldMk cId="3124732917" sldId="284"/>
            <ac:picMk id="2" creationId="{42ABB98D-20F4-2B0C-9C4D-09FCC1514A84}"/>
          </ac:picMkLst>
        </pc:picChg>
        <pc:picChg chg="del">
          <ac:chgData name="Nadiia Ushchapivska" userId="S::nushchapivska@internews.ua::55d5ddcd-5f4f-494f-8388-6ddac4741683" providerId="AD" clId="Web-{3482FBE5-DD5B-4254-9E4D-872D73C5BE5F}" dt="2023-07-27T19:37:50.756" v="69"/>
          <ac:picMkLst>
            <pc:docMk/>
            <pc:sldMk cId="3124732917" sldId="284"/>
            <ac:picMk id="6" creationId="{13A4A599-3D3A-C93B-5E3B-63A935B42646}"/>
          </ac:picMkLst>
        </pc:picChg>
      </pc:sldChg>
      <pc:sldChg chg="addSp delSp modSp">
        <pc:chgData name="Nadiia Ushchapivska" userId="S::nushchapivska@internews.ua::55d5ddcd-5f4f-494f-8388-6ddac4741683" providerId="AD" clId="Web-{3482FBE5-DD5B-4254-9E4D-872D73C5BE5F}" dt="2023-07-27T20:48:16.475" v="259" actId="14100"/>
        <pc:sldMkLst>
          <pc:docMk/>
          <pc:sldMk cId="1573086163" sldId="285"/>
        </pc:sldMkLst>
        <pc:picChg chg="add del mod">
          <ac:chgData name="Nadiia Ushchapivska" userId="S::nushchapivska@internews.ua::55d5ddcd-5f4f-494f-8388-6ddac4741683" providerId="AD" clId="Web-{3482FBE5-DD5B-4254-9E4D-872D73C5BE5F}" dt="2023-07-27T20:47:57.443" v="256"/>
          <ac:picMkLst>
            <pc:docMk/>
            <pc:sldMk cId="1573086163" sldId="285"/>
            <ac:picMk id="2" creationId="{0D38950F-60FB-BA4D-A784-14A119204C68}"/>
          </ac:picMkLst>
        </pc:picChg>
        <pc:picChg chg="add mod">
          <ac:chgData name="Nadiia Ushchapivska" userId="S::nushchapivska@internews.ua::55d5ddcd-5f4f-494f-8388-6ddac4741683" providerId="AD" clId="Web-{3482FBE5-DD5B-4254-9E4D-872D73C5BE5F}" dt="2023-07-27T20:48:16.475" v="259" actId="14100"/>
          <ac:picMkLst>
            <pc:docMk/>
            <pc:sldMk cId="1573086163" sldId="285"/>
            <ac:picMk id="3" creationId="{42054BC7-2AD4-AC07-8972-CC77CD89E4EB}"/>
          </ac:picMkLst>
        </pc:picChg>
        <pc:picChg chg="del">
          <ac:chgData name="Nadiia Ushchapivska" userId="S::nushchapivska@internews.ua::55d5ddcd-5f4f-494f-8388-6ddac4741683" providerId="AD" clId="Web-{3482FBE5-DD5B-4254-9E4D-872D73C5BE5F}" dt="2023-07-27T20:20:43.626" v="131"/>
          <ac:picMkLst>
            <pc:docMk/>
            <pc:sldMk cId="1573086163" sldId="285"/>
            <ac:picMk id="6" creationId="{13A4A599-3D3A-C93B-5E3B-63A935B42646}"/>
          </ac:picMkLst>
        </pc:picChg>
      </pc:sldChg>
      <pc:sldChg chg="addSp delSp modSp">
        <pc:chgData name="Nadiia Ushchapivska" userId="S::nushchapivska@internews.ua::55d5ddcd-5f4f-494f-8388-6ddac4741683" providerId="AD" clId="Web-{3482FBE5-DD5B-4254-9E4D-872D73C5BE5F}" dt="2023-07-27T19:43:15.940" v="89" actId="1076"/>
        <pc:sldMkLst>
          <pc:docMk/>
          <pc:sldMk cId="2333088525" sldId="286"/>
        </pc:sldMkLst>
        <pc:picChg chg="add mod">
          <ac:chgData name="Nadiia Ushchapivska" userId="S::nushchapivska@internews.ua::55d5ddcd-5f4f-494f-8388-6ddac4741683" providerId="AD" clId="Web-{3482FBE5-DD5B-4254-9E4D-872D73C5BE5F}" dt="2023-07-27T19:43:15.940" v="89" actId="1076"/>
          <ac:picMkLst>
            <pc:docMk/>
            <pc:sldMk cId="2333088525" sldId="286"/>
            <ac:picMk id="2" creationId="{4CFEA876-C4B8-A2A9-1968-B386DF6A5136}"/>
          </ac:picMkLst>
        </pc:picChg>
        <pc:picChg chg="del">
          <ac:chgData name="Nadiia Ushchapivska" userId="S::nushchapivska@internews.ua::55d5ddcd-5f4f-494f-8388-6ddac4741683" providerId="AD" clId="Web-{3482FBE5-DD5B-4254-9E4D-872D73C5BE5F}" dt="2023-07-27T19:42:34.033" v="82"/>
          <ac:picMkLst>
            <pc:docMk/>
            <pc:sldMk cId="2333088525" sldId="286"/>
            <ac:picMk id="6" creationId="{13A4A599-3D3A-C93B-5E3B-63A935B42646}"/>
          </ac:picMkLst>
        </pc:picChg>
      </pc:sldChg>
      <pc:sldChg chg="addSp delSp modSp">
        <pc:chgData name="Nadiia Ushchapivska" userId="S::nushchapivska@internews.ua::55d5ddcd-5f4f-494f-8388-6ddac4741683" providerId="AD" clId="Web-{3482FBE5-DD5B-4254-9E4D-872D73C5BE5F}" dt="2023-07-27T19:31:50.274" v="68" actId="14100"/>
        <pc:sldMkLst>
          <pc:docMk/>
          <pc:sldMk cId="4235454478" sldId="287"/>
        </pc:sldMkLst>
        <pc:picChg chg="add mod">
          <ac:chgData name="Nadiia Ushchapivska" userId="S::nushchapivska@internews.ua::55d5ddcd-5f4f-494f-8388-6ddac4741683" providerId="AD" clId="Web-{3482FBE5-DD5B-4254-9E4D-872D73C5BE5F}" dt="2023-07-27T19:31:50.274" v="68" actId="14100"/>
          <ac:picMkLst>
            <pc:docMk/>
            <pc:sldMk cId="4235454478" sldId="287"/>
            <ac:picMk id="2" creationId="{45CD0DCF-7195-D3DE-4595-5157C1915FAD}"/>
          </ac:picMkLst>
        </pc:picChg>
        <pc:picChg chg="del">
          <ac:chgData name="Nadiia Ushchapivska" userId="S::nushchapivska@internews.ua::55d5ddcd-5f4f-494f-8388-6ddac4741683" providerId="AD" clId="Web-{3482FBE5-DD5B-4254-9E4D-872D73C5BE5F}" dt="2023-07-27T19:31:17.852" v="63"/>
          <ac:picMkLst>
            <pc:docMk/>
            <pc:sldMk cId="4235454478" sldId="287"/>
            <ac:picMk id="6" creationId="{13A4A599-3D3A-C93B-5E3B-63A935B42646}"/>
          </ac:picMkLst>
        </pc:picChg>
      </pc:sldChg>
      <pc:sldChg chg="addSp delSp modSp">
        <pc:chgData name="Nadiia Ushchapivska" userId="S::nushchapivska@internews.ua::55d5ddcd-5f4f-494f-8388-6ddac4741683" providerId="AD" clId="Web-{3482FBE5-DD5B-4254-9E4D-872D73C5BE5F}" dt="2023-07-27T20:34:03.961" v="176" actId="1076"/>
        <pc:sldMkLst>
          <pc:docMk/>
          <pc:sldMk cId="712530272" sldId="288"/>
        </pc:sldMkLst>
        <pc:picChg chg="add del mod">
          <ac:chgData name="Nadiia Ushchapivska" userId="S::nushchapivska@internews.ua::55d5ddcd-5f4f-494f-8388-6ddac4741683" providerId="AD" clId="Web-{3482FBE5-DD5B-4254-9E4D-872D73C5BE5F}" dt="2023-07-27T20:33:34.116" v="169"/>
          <ac:picMkLst>
            <pc:docMk/>
            <pc:sldMk cId="712530272" sldId="288"/>
            <ac:picMk id="2" creationId="{8AD4D8FF-BCB4-092F-0649-59E0F6D0AAC2}"/>
          </ac:picMkLst>
        </pc:picChg>
        <pc:picChg chg="add mod">
          <ac:chgData name="Nadiia Ushchapivska" userId="S::nushchapivska@internews.ua::55d5ddcd-5f4f-494f-8388-6ddac4741683" providerId="AD" clId="Web-{3482FBE5-DD5B-4254-9E4D-872D73C5BE5F}" dt="2023-07-27T20:34:03.961" v="176" actId="1076"/>
          <ac:picMkLst>
            <pc:docMk/>
            <pc:sldMk cId="712530272" sldId="288"/>
            <ac:picMk id="3" creationId="{A270D43A-A73F-1E5F-B528-66AC1FB6ADE5}"/>
          </ac:picMkLst>
        </pc:picChg>
        <pc:picChg chg="del">
          <ac:chgData name="Nadiia Ushchapivska" userId="S::nushchapivska@internews.ua::55d5ddcd-5f4f-494f-8388-6ddac4741683" providerId="AD" clId="Web-{3482FBE5-DD5B-4254-9E4D-872D73C5BE5F}" dt="2023-07-27T19:44:53.505" v="90"/>
          <ac:picMkLst>
            <pc:docMk/>
            <pc:sldMk cId="712530272" sldId="288"/>
            <ac:picMk id="6" creationId="{13A4A599-3D3A-C93B-5E3B-63A935B42646}"/>
          </ac:picMkLst>
        </pc:picChg>
      </pc:sldChg>
      <pc:sldChg chg="addSp delSp modSp">
        <pc:chgData name="Nadiia Ushchapivska" userId="S::nushchapivska@internews.ua::55d5ddcd-5f4f-494f-8388-6ddac4741683" providerId="AD" clId="Web-{3482FBE5-DD5B-4254-9E4D-872D73C5BE5F}" dt="2023-07-27T19:52:58.284" v="106" actId="1076"/>
        <pc:sldMkLst>
          <pc:docMk/>
          <pc:sldMk cId="997800295" sldId="289"/>
        </pc:sldMkLst>
        <pc:picChg chg="add mod">
          <ac:chgData name="Nadiia Ushchapivska" userId="S::nushchapivska@internews.ua::55d5ddcd-5f4f-494f-8388-6ddac4741683" providerId="AD" clId="Web-{3482FBE5-DD5B-4254-9E4D-872D73C5BE5F}" dt="2023-07-27T19:52:58.284" v="106" actId="1076"/>
          <ac:picMkLst>
            <pc:docMk/>
            <pc:sldMk cId="997800295" sldId="289"/>
            <ac:picMk id="2" creationId="{F909275D-6067-0374-94D9-4CDAB9248666}"/>
          </ac:picMkLst>
        </pc:picChg>
        <pc:picChg chg="del">
          <ac:chgData name="Nadiia Ushchapivska" userId="S::nushchapivska@internews.ua::55d5ddcd-5f4f-494f-8388-6ddac4741683" providerId="AD" clId="Web-{3482FBE5-DD5B-4254-9E4D-872D73C5BE5F}" dt="2023-07-27T19:52:23.346" v="101"/>
          <ac:picMkLst>
            <pc:docMk/>
            <pc:sldMk cId="997800295" sldId="289"/>
            <ac:picMk id="6" creationId="{13A4A599-3D3A-C93B-5E3B-63A935B42646}"/>
          </ac:picMkLst>
        </pc:picChg>
      </pc:sldChg>
      <pc:sldChg chg="addSp delSp modSp">
        <pc:chgData name="Nadiia Ushchapivska" userId="S::nushchapivska@internews.ua::55d5ddcd-5f4f-494f-8388-6ddac4741683" providerId="AD" clId="Web-{3482FBE5-DD5B-4254-9E4D-872D73C5BE5F}" dt="2023-07-27T19:55:21.524" v="112" actId="1076"/>
        <pc:sldMkLst>
          <pc:docMk/>
          <pc:sldMk cId="156445192" sldId="290"/>
        </pc:sldMkLst>
        <pc:picChg chg="add mod">
          <ac:chgData name="Nadiia Ushchapivska" userId="S::nushchapivska@internews.ua::55d5ddcd-5f4f-494f-8388-6ddac4741683" providerId="AD" clId="Web-{3482FBE5-DD5B-4254-9E4D-872D73C5BE5F}" dt="2023-07-27T19:55:21.524" v="112" actId="1076"/>
          <ac:picMkLst>
            <pc:docMk/>
            <pc:sldMk cId="156445192" sldId="290"/>
            <ac:picMk id="2" creationId="{7AF80C00-7DAB-454B-3C95-AD286B321747}"/>
          </ac:picMkLst>
        </pc:picChg>
        <pc:picChg chg="del">
          <ac:chgData name="Nadiia Ushchapivska" userId="S::nushchapivska@internews.ua::55d5ddcd-5f4f-494f-8388-6ddac4741683" providerId="AD" clId="Web-{3482FBE5-DD5B-4254-9E4D-872D73C5BE5F}" dt="2023-07-27T19:54:48.990" v="107"/>
          <ac:picMkLst>
            <pc:docMk/>
            <pc:sldMk cId="156445192" sldId="290"/>
            <ac:picMk id="6" creationId="{13A4A599-3D3A-C93B-5E3B-63A935B42646}"/>
          </ac:picMkLst>
        </pc:picChg>
      </pc:sldChg>
      <pc:sldChg chg="addSp delSp modSp">
        <pc:chgData name="Nadiia Ushchapivska" userId="S::nushchapivska@internews.ua::55d5ddcd-5f4f-494f-8388-6ddac4741683" providerId="AD" clId="Web-{3482FBE5-DD5B-4254-9E4D-872D73C5BE5F}" dt="2023-07-27T20:11:24.740" v="126" actId="1076"/>
        <pc:sldMkLst>
          <pc:docMk/>
          <pc:sldMk cId="3381486581" sldId="291"/>
        </pc:sldMkLst>
        <pc:picChg chg="add mod">
          <ac:chgData name="Nadiia Ushchapivska" userId="S::nushchapivska@internews.ua::55d5ddcd-5f4f-494f-8388-6ddac4741683" providerId="AD" clId="Web-{3482FBE5-DD5B-4254-9E4D-872D73C5BE5F}" dt="2023-07-27T20:11:24.740" v="126" actId="1076"/>
          <ac:picMkLst>
            <pc:docMk/>
            <pc:sldMk cId="3381486581" sldId="291"/>
            <ac:picMk id="2" creationId="{8DDB85FF-B726-3F59-B77E-ABADB1078199}"/>
          </ac:picMkLst>
        </pc:picChg>
        <pc:picChg chg="del">
          <ac:chgData name="Nadiia Ushchapivska" userId="S::nushchapivska@internews.ua::55d5ddcd-5f4f-494f-8388-6ddac4741683" providerId="AD" clId="Web-{3482FBE5-DD5B-4254-9E4D-872D73C5BE5F}" dt="2023-07-27T20:10:49.833" v="120"/>
          <ac:picMkLst>
            <pc:docMk/>
            <pc:sldMk cId="3381486581" sldId="291"/>
            <ac:picMk id="6" creationId="{13A4A599-3D3A-C93B-5E3B-63A935B42646}"/>
          </ac:picMkLst>
        </pc:picChg>
      </pc:sldChg>
      <pc:sldChg chg="addSp delSp modSp">
        <pc:chgData name="Nadiia Ushchapivska" userId="S::nushchapivska@internews.ua::55d5ddcd-5f4f-494f-8388-6ddac4741683" providerId="AD" clId="Web-{3482FBE5-DD5B-4254-9E4D-872D73C5BE5F}" dt="2023-07-27T20:16:19.978" v="130" actId="14100"/>
        <pc:sldMkLst>
          <pc:docMk/>
          <pc:sldMk cId="1679436759" sldId="292"/>
        </pc:sldMkLst>
        <pc:picChg chg="add mod">
          <ac:chgData name="Nadiia Ushchapivska" userId="S::nushchapivska@internews.ua::55d5ddcd-5f4f-494f-8388-6ddac4741683" providerId="AD" clId="Web-{3482FBE5-DD5B-4254-9E4D-872D73C5BE5F}" dt="2023-07-27T20:16:19.978" v="130" actId="14100"/>
          <ac:picMkLst>
            <pc:docMk/>
            <pc:sldMk cId="1679436759" sldId="292"/>
            <ac:picMk id="2" creationId="{49A6A3F1-9373-B951-7CC4-C2299015E102}"/>
          </ac:picMkLst>
        </pc:picChg>
        <pc:picChg chg="del">
          <ac:chgData name="Nadiia Ushchapivska" userId="S::nushchapivska@internews.ua::55d5ddcd-5f4f-494f-8388-6ddac4741683" providerId="AD" clId="Web-{3482FBE5-DD5B-4254-9E4D-872D73C5BE5F}" dt="2023-07-27T20:15:56.524" v="127"/>
          <ac:picMkLst>
            <pc:docMk/>
            <pc:sldMk cId="1679436759" sldId="292"/>
            <ac:picMk id="6" creationId="{13A4A599-3D3A-C93B-5E3B-63A935B42646}"/>
          </ac:picMkLst>
        </pc:picChg>
      </pc:sldChg>
      <pc:sldChg chg="addSp delSp modSp">
        <pc:chgData name="Nadiia Ushchapivska" userId="S::nushchapivska@internews.ua::55d5ddcd-5f4f-494f-8388-6ddac4741683" providerId="AD" clId="Web-{3482FBE5-DD5B-4254-9E4D-872D73C5BE5F}" dt="2023-07-27T20:28:33.389" v="160" actId="1076"/>
        <pc:sldMkLst>
          <pc:docMk/>
          <pc:sldMk cId="1462936202" sldId="293"/>
        </pc:sldMkLst>
        <pc:picChg chg="add mod">
          <ac:chgData name="Nadiia Ushchapivska" userId="S::nushchapivska@internews.ua::55d5ddcd-5f4f-494f-8388-6ddac4741683" providerId="AD" clId="Web-{3482FBE5-DD5B-4254-9E4D-872D73C5BE5F}" dt="2023-07-27T20:28:33.389" v="160" actId="1076"/>
          <ac:picMkLst>
            <pc:docMk/>
            <pc:sldMk cId="1462936202" sldId="293"/>
            <ac:picMk id="2" creationId="{9A44E20C-B120-7A8A-3D34-CA9D0E8686F6}"/>
          </ac:picMkLst>
        </pc:picChg>
        <pc:picChg chg="del">
          <ac:chgData name="Nadiia Ushchapivska" userId="S::nushchapivska@internews.ua::55d5ddcd-5f4f-494f-8388-6ddac4741683" providerId="AD" clId="Web-{3482FBE5-DD5B-4254-9E4D-872D73C5BE5F}" dt="2023-07-27T20:28:04.153" v="156"/>
          <ac:picMkLst>
            <pc:docMk/>
            <pc:sldMk cId="1462936202" sldId="293"/>
            <ac:picMk id="6" creationId="{13A4A599-3D3A-C93B-5E3B-63A935B42646}"/>
          </ac:picMkLst>
        </pc:picChg>
      </pc:sldChg>
      <pc:sldChg chg="addSp delSp modSp">
        <pc:chgData name="Nadiia Ushchapivska" userId="S::nushchapivska@internews.ua::55d5ddcd-5f4f-494f-8388-6ddac4741683" providerId="AD" clId="Web-{3482FBE5-DD5B-4254-9E4D-872D73C5BE5F}" dt="2023-07-27T20:31:35.362" v="168" actId="1076"/>
        <pc:sldMkLst>
          <pc:docMk/>
          <pc:sldMk cId="3568712133" sldId="294"/>
        </pc:sldMkLst>
        <pc:picChg chg="add mod">
          <ac:chgData name="Nadiia Ushchapivska" userId="S::nushchapivska@internews.ua::55d5ddcd-5f4f-494f-8388-6ddac4741683" providerId="AD" clId="Web-{3482FBE5-DD5B-4254-9E4D-872D73C5BE5F}" dt="2023-07-27T20:31:35.362" v="168" actId="1076"/>
          <ac:picMkLst>
            <pc:docMk/>
            <pc:sldMk cId="3568712133" sldId="294"/>
            <ac:picMk id="2" creationId="{9EC31C64-37CF-A80C-01E0-C2D9AFD553E3}"/>
          </ac:picMkLst>
        </pc:picChg>
        <pc:picChg chg="del">
          <ac:chgData name="Nadiia Ushchapivska" userId="S::nushchapivska@internews.ua::55d5ddcd-5f4f-494f-8388-6ddac4741683" providerId="AD" clId="Web-{3482FBE5-DD5B-4254-9E4D-872D73C5BE5F}" dt="2023-07-27T20:30:50.580" v="161"/>
          <ac:picMkLst>
            <pc:docMk/>
            <pc:sldMk cId="3568712133" sldId="294"/>
            <ac:picMk id="6" creationId="{13A4A599-3D3A-C93B-5E3B-63A935B42646}"/>
          </ac:picMkLst>
        </pc:picChg>
      </pc:sldChg>
      <pc:sldChg chg="addSp delSp modSp">
        <pc:chgData name="Nadiia Ushchapivska" userId="S::nushchapivska@internews.ua::55d5ddcd-5f4f-494f-8388-6ddac4741683" providerId="AD" clId="Web-{3482FBE5-DD5B-4254-9E4D-872D73C5BE5F}" dt="2023-07-27T20:08:56.499" v="119" actId="1076"/>
        <pc:sldMkLst>
          <pc:docMk/>
          <pc:sldMk cId="1909363888" sldId="295"/>
        </pc:sldMkLst>
        <pc:picChg chg="add mod">
          <ac:chgData name="Nadiia Ushchapivska" userId="S::nushchapivska@internews.ua::55d5ddcd-5f4f-494f-8388-6ddac4741683" providerId="AD" clId="Web-{3482FBE5-DD5B-4254-9E4D-872D73C5BE5F}" dt="2023-07-27T20:08:56.499" v="119" actId="1076"/>
          <ac:picMkLst>
            <pc:docMk/>
            <pc:sldMk cId="1909363888" sldId="295"/>
            <ac:picMk id="2" creationId="{75200262-7AA6-9CF0-0C8E-4E53349A7B79}"/>
          </ac:picMkLst>
        </pc:picChg>
        <pc:picChg chg="del">
          <ac:chgData name="Nadiia Ushchapivska" userId="S::nushchapivska@internews.ua::55d5ddcd-5f4f-494f-8388-6ddac4741683" providerId="AD" clId="Web-{3482FBE5-DD5B-4254-9E4D-872D73C5BE5F}" dt="2023-07-27T20:08:20.842" v="113"/>
          <ac:picMkLst>
            <pc:docMk/>
            <pc:sldMk cId="1909363888" sldId="295"/>
            <ac:picMk id="6" creationId="{13A4A599-3D3A-C93B-5E3B-63A935B42646}"/>
          </ac:picMkLst>
        </pc:picChg>
      </pc:sldChg>
      <pc:sldChg chg="addSp delSp modSp">
        <pc:chgData name="Nadiia Ushchapivska" userId="S::nushchapivska@internews.ua::55d5ddcd-5f4f-494f-8388-6ddac4741683" providerId="AD" clId="Web-{3482FBE5-DD5B-4254-9E4D-872D73C5BE5F}" dt="2023-07-27T20:24:24.163" v="140" actId="1076"/>
        <pc:sldMkLst>
          <pc:docMk/>
          <pc:sldMk cId="1868667204" sldId="296"/>
        </pc:sldMkLst>
        <pc:picChg chg="add mod">
          <ac:chgData name="Nadiia Ushchapivska" userId="S::nushchapivska@internews.ua::55d5ddcd-5f4f-494f-8388-6ddac4741683" providerId="AD" clId="Web-{3482FBE5-DD5B-4254-9E4D-872D73C5BE5F}" dt="2023-07-27T20:24:24.163" v="140" actId="1076"/>
          <ac:picMkLst>
            <pc:docMk/>
            <pc:sldMk cId="1868667204" sldId="296"/>
            <ac:picMk id="2" creationId="{565EFE41-4385-8EEC-54A8-E2B8F3B91E64}"/>
          </ac:picMkLst>
        </pc:picChg>
        <pc:picChg chg="del">
          <ac:chgData name="Nadiia Ushchapivska" userId="S::nushchapivska@internews.ua::55d5ddcd-5f4f-494f-8388-6ddac4741683" providerId="AD" clId="Web-{3482FBE5-DD5B-4254-9E4D-872D73C5BE5F}" dt="2023-07-27T20:23:49.068" v="135"/>
          <ac:picMkLst>
            <pc:docMk/>
            <pc:sldMk cId="1868667204" sldId="296"/>
            <ac:picMk id="6" creationId="{13A4A599-3D3A-C93B-5E3B-63A935B42646}"/>
          </ac:picMkLst>
        </pc:picChg>
      </pc:sldChg>
      <pc:sldChg chg="modSp">
        <pc:chgData name="Nadiia Ushchapivska" userId="S::nushchapivska@internews.ua::55d5ddcd-5f4f-494f-8388-6ddac4741683" providerId="AD" clId="Web-{3482FBE5-DD5B-4254-9E4D-872D73C5BE5F}" dt="2023-07-27T20:37:25.831" v="201" actId="20577"/>
        <pc:sldMkLst>
          <pc:docMk/>
          <pc:sldMk cId="2555023842" sldId="297"/>
        </pc:sldMkLst>
        <pc:spChg chg="mod">
          <ac:chgData name="Nadiia Ushchapivska" userId="S::nushchapivska@internews.ua::55d5ddcd-5f4f-494f-8388-6ddac4741683" providerId="AD" clId="Web-{3482FBE5-DD5B-4254-9E4D-872D73C5BE5F}" dt="2023-07-27T20:37:25.831" v="201" actId="20577"/>
          <ac:spMkLst>
            <pc:docMk/>
            <pc:sldMk cId="2555023842" sldId="297"/>
            <ac:spMk id="87" creationId="{00000000-0000-0000-0000-000000000000}"/>
          </ac:spMkLst>
        </pc:spChg>
      </pc:sldChg>
      <pc:sldChg chg="modSp">
        <pc:chgData name="Nadiia Ushchapivska" userId="S::nushchapivska@internews.ua::55d5ddcd-5f4f-494f-8388-6ddac4741683" providerId="AD" clId="Web-{3482FBE5-DD5B-4254-9E4D-872D73C5BE5F}" dt="2023-07-27T20:37:38.879" v="204" actId="20577"/>
        <pc:sldMkLst>
          <pc:docMk/>
          <pc:sldMk cId="3941030210" sldId="299"/>
        </pc:sldMkLst>
        <pc:spChg chg="mod">
          <ac:chgData name="Nadiia Ushchapivska" userId="S::nushchapivska@internews.ua::55d5ddcd-5f4f-494f-8388-6ddac4741683" providerId="AD" clId="Web-{3482FBE5-DD5B-4254-9E4D-872D73C5BE5F}" dt="2023-07-27T20:37:38.879" v="204" actId="20577"/>
          <ac:spMkLst>
            <pc:docMk/>
            <pc:sldMk cId="3941030210" sldId="299"/>
            <ac:spMk id="87" creationId="{00000000-0000-0000-0000-000000000000}"/>
          </ac:spMkLst>
        </pc:spChg>
      </pc:sldChg>
      <pc:sldChg chg="modSp">
        <pc:chgData name="Nadiia Ushchapivska" userId="S::nushchapivska@internews.ua::55d5ddcd-5f4f-494f-8388-6ddac4741683" providerId="AD" clId="Web-{3482FBE5-DD5B-4254-9E4D-872D73C5BE5F}" dt="2023-07-27T20:37:50.691" v="206" actId="20577"/>
        <pc:sldMkLst>
          <pc:docMk/>
          <pc:sldMk cId="4081768673" sldId="300"/>
        </pc:sldMkLst>
        <pc:spChg chg="mod">
          <ac:chgData name="Nadiia Ushchapivska" userId="S::nushchapivska@internews.ua::55d5ddcd-5f4f-494f-8388-6ddac4741683" providerId="AD" clId="Web-{3482FBE5-DD5B-4254-9E4D-872D73C5BE5F}" dt="2023-07-27T20:37:50.691" v="206" actId="20577"/>
          <ac:spMkLst>
            <pc:docMk/>
            <pc:sldMk cId="4081768673" sldId="300"/>
            <ac:spMk id="87" creationId="{00000000-0000-0000-0000-000000000000}"/>
          </ac:spMkLst>
        </pc:spChg>
      </pc:sldChg>
      <pc:sldChg chg="modSp">
        <pc:chgData name="Nadiia Ushchapivska" userId="S::nushchapivska@internews.ua::55d5ddcd-5f4f-494f-8388-6ddac4741683" providerId="AD" clId="Web-{3482FBE5-DD5B-4254-9E4D-872D73C5BE5F}" dt="2023-07-27T20:39:04.537" v="222" actId="20577"/>
        <pc:sldMkLst>
          <pc:docMk/>
          <pc:sldMk cId="3939328059" sldId="301"/>
        </pc:sldMkLst>
        <pc:spChg chg="mod">
          <ac:chgData name="Nadiia Ushchapivska" userId="S::nushchapivska@internews.ua::55d5ddcd-5f4f-494f-8388-6ddac4741683" providerId="AD" clId="Web-{3482FBE5-DD5B-4254-9E4D-872D73C5BE5F}" dt="2023-07-27T20:38:12.708" v="213" actId="20577"/>
          <ac:spMkLst>
            <pc:docMk/>
            <pc:sldMk cId="3939328059" sldId="301"/>
            <ac:spMk id="7" creationId="{E6613AB7-FFB0-4CE8-774C-606C2F1A9B4B}"/>
          </ac:spMkLst>
        </pc:spChg>
        <pc:spChg chg="mod">
          <ac:chgData name="Nadiia Ushchapivska" userId="S::nushchapivska@internews.ua::55d5ddcd-5f4f-494f-8388-6ddac4741683" providerId="AD" clId="Web-{3482FBE5-DD5B-4254-9E4D-872D73C5BE5F}" dt="2023-07-27T20:39:04.537" v="222" actId="20577"/>
          <ac:spMkLst>
            <pc:docMk/>
            <pc:sldMk cId="3939328059" sldId="301"/>
            <ac:spMk id="87" creationId="{00000000-0000-0000-0000-000000000000}"/>
          </ac:spMkLst>
        </pc:spChg>
      </pc:sldChg>
      <pc:sldChg chg="modSp">
        <pc:chgData name="Nadiia Ushchapivska" userId="S::nushchapivska@internews.ua::55d5ddcd-5f4f-494f-8388-6ddac4741683" providerId="AD" clId="Web-{3482FBE5-DD5B-4254-9E4D-872D73C5BE5F}" dt="2023-07-27T20:39:44.382" v="228" actId="20577"/>
        <pc:sldMkLst>
          <pc:docMk/>
          <pc:sldMk cId="4239766015" sldId="302"/>
        </pc:sldMkLst>
        <pc:spChg chg="mod">
          <ac:chgData name="Nadiia Ushchapivska" userId="S::nushchapivska@internews.ua::55d5ddcd-5f4f-494f-8388-6ddac4741683" providerId="AD" clId="Web-{3482FBE5-DD5B-4254-9E4D-872D73C5BE5F}" dt="2023-07-27T20:39:44.382" v="228" actId="20577"/>
          <ac:spMkLst>
            <pc:docMk/>
            <pc:sldMk cId="4239766015" sldId="302"/>
            <ac:spMk id="87" creationId="{00000000-0000-0000-0000-000000000000}"/>
          </ac:spMkLst>
        </pc:spChg>
      </pc:sldChg>
    </pc:docChg>
  </pc:docChgLst>
  <pc:docChgLst>
    <pc:chgData name="Nadiia Ushchapivska" userId="S::nushchapivska@internews.ua::55d5ddcd-5f4f-494f-8388-6ddac4741683" providerId="AD" clId="Web-{256A3CE7-2060-4DFC-AE3D-17E86C7E4BFB}"/>
    <pc:docChg chg="modSld">
      <pc:chgData name="Nadiia Ushchapivska" userId="S::nushchapivska@internews.ua::55d5ddcd-5f4f-494f-8388-6ddac4741683" providerId="AD" clId="Web-{256A3CE7-2060-4DFC-AE3D-17E86C7E4BFB}" dt="2023-07-27T18:39:45.848" v="9" actId="1076"/>
      <pc:docMkLst>
        <pc:docMk/>
      </pc:docMkLst>
      <pc:sldChg chg="addSp delSp modSp">
        <pc:chgData name="Nadiia Ushchapivska" userId="S::nushchapivska@internews.ua::55d5ddcd-5f4f-494f-8388-6ddac4741683" providerId="AD" clId="Web-{256A3CE7-2060-4DFC-AE3D-17E86C7E4BFB}" dt="2023-07-27T18:39:45.848" v="9" actId="1076"/>
        <pc:sldMkLst>
          <pc:docMk/>
          <pc:sldMk cId="2412183292" sldId="275"/>
        </pc:sldMkLst>
        <pc:picChg chg="add del mod">
          <ac:chgData name="Nadiia Ushchapivska" userId="S::nushchapivska@internews.ua::55d5ddcd-5f4f-494f-8388-6ddac4741683" providerId="AD" clId="Web-{256A3CE7-2060-4DFC-AE3D-17E86C7E4BFB}" dt="2023-07-27T18:38:41.767" v="4"/>
          <ac:picMkLst>
            <pc:docMk/>
            <pc:sldMk cId="2412183292" sldId="275"/>
            <ac:picMk id="2" creationId="{9212799B-C555-AEE4-7383-2896F4E5B4B2}"/>
          </ac:picMkLst>
        </pc:picChg>
        <pc:picChg chg="add mod">
          <ac:chgData name="Nadiia Ushchapivska" userId="S::nushchapivska@internews.ua::55d5ddcd-5f4f-494f-8388-6ddac4741683" providerId="AD" clId="Web-{256A3CE7-2060-4DFC-AE3D-17E86C7E4BFB}" dt="2023-07-27T18:39:45.848" v="9" actId="1076"/>
          <ac:picMkLst>
            <pc:docMk/>
            <pc:sldMk cId="2412183292" sldId="275"/>
            <ac:picMk id="3" creationId="{B839091D-D1E9-8126-9FBA-C9AE086D852F}"/>
          </ac:picMkLst>
        </pc:picChg>
        <pc:picChg chg="del">
          <ac:chgData name="Nadiia Ushchapivska" userId="S::nushchapivska@internews.ua::55d5ddcd-5f4f-494f-8388-6ddac4741683" providerId="AD" clId="Web-{256A3CE7-2060-4DFC-AE3D-17E86C7E4BFB}" dt="2023-07-27T18:38:18.516" v="0"/>
          <ac:picMkLst>
            <pc:docMk/>
            <pc:sldMk cId="2412183292" sldId="275"/>
            <ac:picMk id="6" creationId="{13A4A599-3D3A-C93B-5E3B-63A935B42646}"/>
          </ac:picMkLst>
        </pc:picChg>
      </pc:sldChg>
    </pc:docChg>
  </pc:docChgLst>
  <pc:docChgLst>
    <pc:chgData clId="Web-{68B848B2-CEE0-49A0-AFBA-88C81E4477BD}"/>
    <pc:docChg chg="modSld">
      <pc:chgData name="" userId="" providerId="" clId="Web-{68B848B2-CEE0-49A0-AFBA-88C81E4477BD}" dt="2023-07-27T18:49:41.439" v="0"/>
      <pc:docMkLst>
        <pc:docMk/>
      </pc:docMkLst>
      <pc:sldChg chg="delSp">
        <pc:chgData name="" userId="" providerId="" clId="Web-{68B848B2-CEE0-49A0-AFBA-88C81E4477BD}" dt="2023-07-27T18:49:41.439" v="0"/>
        <pc:sldMkLst>
          <pc:docMk/>
          <pc:sldMk cId="2412183292" sldId="275"/>
        </pc:sldMkLst>
        <pc:picChg chg="del">
          <ac:chgData name="" userId="" providerId="" clId="Web-{68B848B2-CEE0-49A0-AFBA-88C81E4477BD}" dt="2023-07-27T18:49:41.439" v="0"/>
          <ac:picMkLst>
            <pc:docMk/>
            <pc:sldMk cId="2412183292" sldId="275"/>
            <ac:picMk id="3" creationId="{B839091D-D1E9-8126-9FBA-C9AE086D852F}"/>
          </ac:picMkLst>
        </pc:picChg>
      </pc:sldChg>
    </pc:docChg>
  </pc:docChgLst>
  <pc:docChgLst>
    <pc:chgData name="Nadiia Ushchapivska" userId="S::nushchapivska@internews.ua::55d5ddcd-5f4f-494f-8388-6ddac4741683" providerId="AD" clId="Web-{68B848B2-CEE0-49A0-AFBA-88C81E4477BD}"/>
    <pc:docChg chg="modSld">
      <pc:chgData name="Nadiia Ushchapivska" userId="S::nushchapivska@internews.ua::55d5ddcd-5f4f-494f-8388-6ddac4741683" providerId="AD" clId="Web-{68B848B2-CEE0-49A0-AFBA-88C81E4477BD}" dt="2023-07-27T18:50:54.972" v="8" actId="14100"/>
      <pc:docMkLst>
        <pc:docMk/>
      </pc:docMkLst>
      <pc:sldChg chg="addSp modSp">
        <pc:chgData name="Nadiia Ushchapivska" userId="S::nushchapivska@internews.ua::55d5ddcd-5f4f-494f-8388-6ddac4741683" providerId="AD" clId="Web-{68B848B2-CEE0-49A0-AFBA-88C81E4477BD}" dt="2023-07-27T18:50:54.972" v="8" actId="14100"/>
        <pc:sldMkLst>
          <pc:docMk/>
          <pc:sldMk cId="2412183292" sldId="275"/>
        </pc:sldMkLst>
        <pc:picChg chg="add mod">
          <ac:chgData name="Nadiia Ushchapivska" userId="S::nushchapivska@internews.ua::55d5ddcd-5f4f-494f-8388-6ddac4741683" providerId="AD" clId="Web-{68B848B2-CEE0-49A0-AFBA-88C81E4477BD}" dt="2023-07-27T18:50:54.972" v="8" actId="14100"/>
          <ac:picMkLst>
            <pc:docMk/>
            <pc:sldMk cId="2412183292" sldId="275"/>
            <ac:picMk id="2" creationId="{6E7E0C28-44DC-7188-99B3-F345D81030A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75636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86772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04886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943533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19573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869643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1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32528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854939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4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224861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1516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и объект" type="obj">
  <p:cSld name="OBJECT">
    <p:bg>
      <p:bgPr>
        <a:solidFill>
          <a:schemeClr val="lt1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1999" cy="1690688"/>
          </a:xfrm>
          <a:prstGeom prst="rect">
            <a:avLst/>
          </a:prstGeom>
          <a:solidFill>
            <a:srgbClr val="2525DC"/>
          </a:solidFill>
          <a:ln>
            <a:noFill/>
          </a:ln>
        </p:spPr>
      </p:pic>
      <p:sp>
        <p:nvSpPr>
          <p:cNvPr id="30" name="Google Shape;30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 ExtraBold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66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258E"/>
              </a:buClr>
              <a:buSzPts val="1600"/>
              <a:buChar char="•"/>
              <a:defRPr sz="1600">
                <a:solidFill>
                  <a:srgbClr val="02258E"/>
                </a:solidFill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258E"/>
              </a:buClr>
              <a:buSzPts val="1600"/>
              <a:buChar char="•"/>
              <a:defRPr sz="1600">
                <a:solidFill>
                  <a:srgbClr val="02258E"/>
                </a:solidFill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258E"/>
              </a:buClr>
              <a:buSzPts val="1600"/>
              <a:buChar char="•"/>
              <a:defRPr sz="1600">
                <a:solidFill>
                  <a:srgbClr val="02258E"/>
                </a:solidFill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258E"/>
              </a:buClr>
              <a:buSzPts val="1600"/>
              <a:buChar char="•"/>
              <a:defRPr sz="1600">
                <a:solidFill>
                  <a:srgbClr val="02258E"/>
                </a:solidFill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258E"/>
              </a:buClr>
              <a:buSzPts val="1600"/>
              <a:buChar char="•"/>
              <a:defRPr sz="1600">
                <a:solidFill>
                  <a:srgbClr val="02258E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Заголовок и объект">
  <p:cSld name="2_Заголовок и объект">
    <p:bg>
      <p:bgPr>
        <a:solidFill>
          <a:schemeClr val="lt1"/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5400000">
            <a:off x="-3006330" y="3006329"/>
            <a:ext cx="6858003" cy="845342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258E"/>
              </a:buClr>
              <a:buSzPts val="3200"/>
              <a:buFont typeface="Montserrat ExtraBold"/>
              <a:buNone/>
              <a:defRPr sz="3200">
                <a:solidFill>
                  <a:srgbClr val="02258E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5" name="Google Shape;35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66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258E"/>
              </a:buClr>
              <a:buSzPts val="1600"/>
              <a:buChar char="•"/>
              <a:defRPr sz="1600">
                <a:solidFill>
                  <a:srgbClr val="02258E"/>
                </a:solidFill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258E"/>
              </a:buClr>
              <a:buSzPts val="1600"/>
              <a:buChar char="•"/>
              <a:defRPr sz="1600">
                <a:solidFill>
                  <a:srgbClr val="02258E"/>
                </a:solidFill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258E"/>
              </a:buClr>
              <a:buSzPts val="1600"/>
              <a:buChar char="•"/>
              <a:defRPr sz="1600">
                <a:solidFill>
                  <a:srgbClr val="02258E"/>
                </a:solidFill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258E"/>
              </a:buClr>
              <a:buSzPts val="1600"/>
              <a:buChar char="•"/>
              <a:defRPr sz="1600">
                <a:solidFill>
                  <a:srgbClr val="02258E"/>
                </a:solidFill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258E"/>
              </a:buClr>
              <a:buSzPts val="1600"/>
              <a:buChar char="•"/>
              <a:defRPr sz="1600">
                <a:solidFill>
                  <a:srgbClr val="02258E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Титульный слайд" preserve="1" userDrawn="1">
  <p:cSld name="3_Титульный слайд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D48CB93-A2D8-26B2-8B2B-03FF1F835F65}"/>
              </a:ext>
            </a:extLst>
          </p:cNvPr>
          <p:cNvSpPr/>
          <p:nvPr userDrawn="1"/>
        </p:nvSpPr>
        <p:spPr>
          <a:xfrm>
            <a:off x="6505575" y="1"/>
            <a:ext cx="56864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3" name="Google Shape;13;p14"/>
          <p:cNvSpPr txBox="1">
            <a:spLocks noGrp="1"/>
          </p:cNvSpPr>
          <p:nvPr>
            <p:ph type="ctrTitle" hasCustomPrompt="1"/>
          </p:nvPr>
        </p:nvSpPr>
        <p:spPr>
          <a:xfrm>
            <a:off x="3033712" y="2790324"/>
            <a:ext cx="6124575" cy="755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258E"/>
              </a:buClr>
              <a:buSzPts val="4800"/>
              <a:buFont typeface="Montserrat ExtraBold"/>
              <a:buNone/>
              <a:defRPr sz="4800">
                <a:solidFill>
                  <a:srgbClr val="02258E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Let's stay in touch</a:t>
            </a:r>
            <a:endParaRPr dirty="0"/>
          </a:p>
        </p:txBody>
      </p:sp>
      <p:pic>
        <p:nvPicPr>
          <p:cNvPr id="15" name="Google Shape;15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8444" y="5647377"/>
            <a:ext cx="1559074" cy="8948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85B9CACE-A46D-FCD5-83A9-7199501BE55C}"/>
              </a:ext>
            </a:extLst>
          </p:cNvPr>
          <p:cNvGrpSpPr/>
          <p:nvPr userDrawn="1"/>
        </p:nvGrpSpPr>
        <p:grpSpPr>
          <a:xfrm>
            <a:off x="4074749" y="4271309"/>
            <a:ext cx="4042501" cy="1620985"/>
            <a:chOff x="4019841" y="4271309"/>
            <a:chExt cx="4042501" cy="1620985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6D16EF2B-3A9F-ECCF-FF41-FFE835E8195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4019841" y="4317528"/>
              <a:ext cx="1460012" cy="1458435"/>
            </a:xfrm>
            <a:prstGeom prst="rect">
              <a:avLst/>
            </a:prstGeom>
          </p:spPr>
        </p:pic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93ACED33-C222-58BE-7F1F-7791C1C94C8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7979" t="12341" r="8291" b="5547"/>
            <a:stretch/>
          </p:blipFill>
          <p:spPr>
            <a:xfrm>
              <a:off x="6409392" y="4271309"/>
              <a:ext cx="1652950" cy="1620985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E528542-330A-AA64-E75D-3D15D94925F6}"/>
              </a:ext>
            </a:extLst>
          </p:cNvPr>
          <p:cNvGrpSpPr/>
          <p:nvPr userDrawn="1"/>
        </p:nvGrpSpPr>
        <p:grpSpPr>
          <a:xfrm>
            <a:off x="2341101" y="657517"/>
            <a:ext cx="7509799" cy="755330"/>
            <a:chOff x="2323758" y="1600093"/>
            <a:chExt cx="5649515" cy="568224"/>
          </a:xfrm>
        </p:grpSpPr>
        <p:pic>
          <p:nvPicPr>
            <p:cNvPr id="2" name="Graphic 1">
              <a:extLst>
                <a:ext uri="{FF2B5EF4-FFF2-40B4-BE49-F238E27FC236}">
                  <a16:creationId xmlns:a16="http://schemas.microsoft.com/office/drawing/2014/main" id="{365E894C-9B20-3BB1-2DCE-71E018D119C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23758" y="1600093"/>
              <a:ext cx="1897062" cy="568224"/>
            </a:xfrm>
            <a:prstGeom prst="rect">
              <a:avLst/>
            </a:prstGeom>
          </p:spPr>
        </p:pic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E8BABB61-6AFB-E538-ADB4-198FCB9312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867065" y="1706084"/>
              <a:ext cx="1547679" cy="366749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C33FBED2-23EF-26EA-EFB2-A6C02A9F75D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014857" y="1744954"/>
              <a:ext cx="958416" cy="3278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75941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9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Титульный слайд">
  <p:cSld name="2_Титульный слайд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5"/>
          <p:cNvSpPr txBox="1">
            <a:spLocks noGrp="1"/>
          </p:cNvSpPr>
          <p:nvPr>
            <p:ph type="ctrTitle"/>
          </p:nvPr>
        </p:nvSpPr>
        <p:spPr>
          <a:xfrm>
            <a:off x="838200" y="2405314"/>
            <a:ext cx="9144000" cy="755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Montserrat ExtraBold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1" name="Google Shape;21;p15"/>
          <p:cNvSpPr txBox="1">
            <a:spLocks noGrp="1"/>
          </p:cNvSpPr>
          <p:nvPr>
            <p:ph type="subTitle" idx="1"/>
          </p:nvPr>
        </p:nvSpPr>
        <p:spPr>
          <a:xfrm>
            <a:off x="838200" y="3535546"/>
            <a:ext cx="9144000" cy="523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58F9DC9-3143-7E3C-B637-86ABF6ED3D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7739" y="759801"/>
            <a:ext cx="5605423" cy="54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883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97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ontserrat ExtraBold"/>
              <a:buNone/>
              <a:defRPr sz="4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 dirty="0"/>
          </a:p>
        </p:txBody>
      </p:sp>
      <p:sp>
        <p:nvSpPr>
          <p:cNvPr id="9" name="Google Shape;9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0" name="Google Shape;10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8" r:id="rId3"/>
    <p:sldLayoutId id="2147483659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2424-20#Tex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2142-20#Text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2181-20#Text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zakon.rada.gov.ua/laws/show/2220-20#Text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2526-20#Text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"/>
          <p:cNvSpPr txBox="1">
            <a:spLocks noGrp="1"/>
          </p:cNvSpPr>
          <p:nvPr>
            <p:ph type="ctrTitle"/>
          </p:nvPr>
        </p:nvSpPr>
        <p:spPr>
          <a:xfrm>
            <a:off x="838200" y="2673670"/>
            <a:ext cx="9144000" cy="755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Montserrat ExtraBold"/>
              <a:buNone/>
            </a:pPr>
            <a:r>
              <a:rPr lang="ru-RU" dirty="0"/>
              <a:t>Парламент в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/>
              <a:t>:</a:t>
            </a:r>
            <a:br>
              <a:rPr lang="ru-RU" dirty="0"/>
            </a:br>
            <a:r>
              <a:rPr lang="ru-RU" dirty="0" err="1"/>
              <a:t>досвід</a:t>
            </a:r>
            <a:r>
              <a:rPr lang="ru-RU" dirty="0"/>
              <a:t> </a:t>
            </a:r>
            <a:r>
              <a:rPr lang="ru-RU" dirty="0" err="1"/>
              <a:t>Верховної</a:t>
            </a:r>
            <a:r>
              <a:rPr lang="ru-RU" dirty="0"/>
              <a:t> Ради </a:t>
            </a:r>
            <a:r>
              <a:rPr lang="ru-RU" dirty="0" err="1"/>
              <a:t>України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 descr="Зображення, що містить текст, знімок екрана, Шрифт, схема&#10;&#10;Опис створено автоматично">
            <a:extLst>
              <a:ext uri="{FF2B5EF4-FFF2-40B4-BE49-F238E27FC236}">
                <a16:creationId xmlns:a16="http://schemas.microsoft.com/office/drawing/2014/main" id="{5CE16BB6-FFB5-B4C7-2D3F-C7AA2BA76A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1" y="204989"/>
            <a:ext cx="11273639" cy="6457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663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 descr="Зображення, що містить текст, знімок екрана, Шрифт, схема&#10;&#10;Опис створено автоматично">
            <a:extLst>
              <a:ext uri="{FF2B5EF4-FFF2-40B4-BE49-F238E27FC236}">
                <a16:creationId xmlns:a16="http://schemas.microsoft.com/office/drawing/2014/main" id="{18FFC54E-9016-F9E9-CE57-B68BCDD9D5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228" y="217813"/>
            <a:ext cx="11323980" cy="6400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952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 descr="Зображення, що містить текст, знімок екрана, Шрифт, схема&#10;&#10;Опис створено автоматично">
            <a:extLst>
              <a:ext uri="{FF2B5EF4-FFF2-40B4-BE49-F238E27FC236}">
                <a16:creationId xmlns:a16="http://schemas.microsoft.com/office/drawing/2014/main" id="{8B0C7D73-9277-6FFD-898A-962A0DC3D9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226" y="717298"/>
            <a:ext cx="11323982" cy="542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676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 descr="Зображення, що містить текст, Шрифт, знімок екрана, схема&#10;&#10;Опис створено автоматично">
            <a:extLst>
              <a:ext uri="{FF2B5EF4-FFF2-40B4-BE49-F238E27FC236}">
                <a16:creationId xmlns:a16="http://schemas.microsoft.com/office/drawing/2014/main" id="{EB26D383-2ED8-68A9-3642-D83F2555D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183" y="351776"/>
            <a:ext cx="11335025" cy="616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9985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 descr="Зображення, що містить текст, знімок екрана, Шрифт, число&#10;&#10;Опис створено автоматично">
            <a:extLst>
              <a:ext uri="{FF2B5EF4-FFF2-40B4-BE49-F238E27FC236}">
                <a16:creationId xmlns:a16="http://schemas.microsoft.com/office/drawing/2014/main" id="{4CF8B600-854B-C870-59D1-038FBF990D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227" y="896416"/>
            <a:ext cx="11323981" cy="5054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3913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 descr="Зображення, що містить текст, знімок екрана, схема, Шрифт&#10;&#10;Опис створено автоматично">
            <a:extLst>
              <a:ext uri="{FF2B5EF4-FFF2-40B4-BE49-F238E27FC236}">
                <a16:creationId xmlns:a16="http://schemas.microsoft.com/office/drawing/2014/main" id="{2E41634E-A054-6110-0BE3-ED2B6E13BD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314" y="753664"/>
            <a:ext cx="11301894" cy="5339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7911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 descr="Зображення, що містить текст, знімок екрана, Шрифт, схема&#10;&#10;Опис створено автоматично">
            <a:extLst>
              <a:ext uri="{FF2B5EF4-FFF2-40B4-BE49-F238E27FC236}">
                <a16:creationId xmlns:a16="http://schemas.microsoft.com/office/drawing/2014/main" id="{45CD0DCF-7195-D3DE-4595-5157C1915F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575" y="302"/>
            <a:ext cx="11235632" cy="685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4544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 descr="Зображення, що містить текст, знімок екрана, Шрифт, схема&#10;&#10;Опис створено автоматично">
            <a:extLst>
              <a:ext uri="{FF2B5EF4-FFF2-40B4-BE49-F238E27FC236}">
                <a16:creationId xmlns:a16="http://schemas.microsoft.com/office/drawing/2014/main" id="{42ABB98D-20F4-2B0C-9C4D-09FCC1514A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793" y="2389"/>
            <a:ext cx="10694500" cy="6853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7329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 descr="Зображення, що містить текст, знімок екрана, Шрифт, схема&#10;&#10;Опис створено автоматично">
            <a:extLst>
              <a:ext uri="{FF2B5EF4-FFF2-40B4-BE49-F238E27FC236}">
                <a16:creationId xmlns:a16="http://schemas.microsoft.com/office/drawing/2014/main" id="{4CFEA876-C4B8-A2A9-1968-B386DF6A5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141" y="163870"/>
            <a:ext cx="11346066" cy="6530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0885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 descr="Зображення, що містить текст, знімок екрана, схема, Шрифт&#10;&#10;Опис створено автоматично">
            <a:extLst>
              <a:ext uri="{FF2B5EF4-FFF2-40B4-BE49-F238E27FC236}">
                <a16:creationId xmlns:a16="http://schemas.microsoft.com/office/drawing/2014/main" id="{A270D43A-A73F-1E5F-B528-66AC1FB6AD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025" y="175303"/>
            <a:ext cx="11333016" cy="651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530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"/>
          <p:cNvSpPr txBox="1">
            <a:spLocks noGrp="1"/>
          </p:cNvSpPr>
          <p:nvPr>
            <p:ph type="title"/>
          </p:nvPr>
        </p:nvSpPr>
        <p:spPr>
          <a:xfrm>
            <a:off x="838200" y="24130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 ExtraBold"/>
              <a:buNone/>
            </a:pPr>
            <a:r>
              <a:rPr lang="uk-UA" b="1" dirty="0"/>
              <a:t>Чи має працювати </a:t>
            </a:r>
            <a:r>
              <a:rPr lang="uk-UA" dirty="0"/>
              <a:t>парламент</a:t>
            </a:r>
            <a:br>
              <a:rPr lang="uk-UA" dirty="0"/>
            </a:br>
            <a:r>
              <a:rPr lang="uk-UA" dirty="0"/>
              <a:t>в</a:t>
            </a:r>
            <a:r>
              <a:rPr lang="uk-UA" b="1" dirty="0"/>
              <a:t> умовах війни?</a:t>
            </a:r>
            <a:endParaRPr lang="en-US" dirty="0"/>
          </a:p>
        </p:txBody>
      </p:sp>
      <p:sp>
        <p:nvSpPr>
          <p:cNvPr id="87" name="Google Shape;87;p5"/>
          <p:cNvSpPr txBox="1">
            <a:spLocks noGrp="1"/>
          </p:cNvSpPr>
          <p:nvPr>
            <p:ph type="body" idx="1"/>
          </p:nvPr>
        </p:nvSpPr>
        <p:spPr>
          <a:xfrm>
            <a:off x="1676400" y="2253500"/>
            <a:ext cx="9601350" cy="4179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2400"/>
              </a:spcAft>
              <a:buSzPts val="1800"/>
              <a:buNone/>
            </a:pPr>
            <a:r>
              <a:rPr lang="ru-RU" sz="2300" b="1" dirty="0" err="1">
                <a:latin typeface="Montserrat"/>
              </a:rPr>
              <a:t>Міжнародні</a:t>
            </a:r>
            <a:r>
              <a:rPr lang="ru-RU" sz="2300" b="1" dirty="0">
                <a:latin typeface="Montserrat"/>
              </a:rPr>
              <a:t> </a:t>
            </a:r>
            <a:r>
              <a:rPr lang="ru-RU" sz="2300" b="1" dirty="0" err="1">
                <a:latin typeface="Montserrat"/>
              </a:rPr>
              <a:t>стандарти</a:t>
            </a:r>
            <a:r>
              <a:rPr lang="ru-RU" sz="2300" b="1" dirty="0">
                <a:latin typeface="Montserrat"/>
              </a:rPr>
              <a:t> та </a:t>
            </a:r>
            <a:r>
              <a:rPr lang="ru-RU" sz="2300" b="1" dirty="0" err="1">
                <a:latin typeface="Montserrat"/>
              </a:rPr>
              <a:t>зарубіжний</a:t>
            </a:r>
            <a:r>
              <a:rPr lang="ru-RU" sz="2300" b="1" dirty="0">
                <a:latin typeface="Montserrat"/>
              </a:rPr>
              <a:t> до</a:t>
            </a:r>
            <a:r>
              <a:rPr lang="en-US" sz="2300" b="1" dirty="0">
                <a:latin typeface="Montserrat"/>
              </a:rPr>
              <a:t>c</a:t>
            </a:r>
            <a:r>
              <a:rPr lang="ru-RU" sz="2300" b="1" dirty="0" err="1">
                <a:latin typeface="Montserrat"/>
              </a:rPr>
              <a:t>від</a:t>
            </a:r>
            <a:r>
              <a:rPr lang="ru-RU" sz="2300" b="1" dirty="0">
                <a:latin typeface="Montserrat"/>
              </a:rPr>
              <a:t> </a:t>
            </a:r>
            <a:r>
              <a:rPr lang="ru-RU" sz="2300" b="1" dirty="0" err="1">
                <a:latin typeface="Montserrat"/>
              </a:rPr>
              <a:t>мають</a:t>
            </a:r>
            <a:r>
              <a:rPr lang="ru-RU" sz="2300" b="1" dirty="0">
                <a:latin typeface="Montserrat"/>
              </a:rPr>
              <a:t> </a:t>
            </a:r>
            <a:r>
              <a:rPr lang="ru-RU" sz="2300" b="1" dirty="0" err="1">
                <a:latin typeface="Montserrat"/>
              </a:rPr>
              <a:t>різні</a:t>
            </a:r>
            <a:r>
              <a:rPr lang="ru-RU" sz="2300" b="1" dirty="0">
                <a:latin typeface="Montserrat"/>
              </a:rPr>
              <a:t> </a:t>
            </a:r>
            <a:r>
              <a:rPr lang="ru-RU" sz="2300" b="1" dirty="0" err="1">
                <a:latin typeface="Montserrat"/>
              </a:rPr>
              <a:t>моделі</a:t>
            </a:r>
            <a:r>
              <a:rPr lang="ru-RU" sz="2300" b="1" dirty="0">
                <a:latin typeface="Montserrat"/>
              </a:rPr>
              <a:t> </a:t>
            </a:r>
            <a:r>
              <a:rPr lang="ru-RU" sz="2300" b="1" dirty="0" err="1">
                <a:latin typeface="Montserrat"/>
              </a:rPr>
              <a:t>роботи</a:t>
            </a:r>
            <a:r>
              <a:rPr lang="ru-RU" sz="2300" b="1" dirty="0">
                <a:latin typeface="Montserrat"/>
              </a:rPr>
              <a:t> </a:t>
            </a:r>
            <a:r>
              <a:rPr lang="ru-RU" sz="2300" b="1" dirty="0" err="1">
                <a:latin typeface="Montserrat"/>
              </a:rPr>
              <a:t>виборних</a:t>
            </a:r>
            <a:r>
              <a:rPr lang="ru-RU" sz="2300" b="1" dirty="0">
                <a:latin typeface="Montserrat"/>
              </a:rPr>
              <a:t> </a:t>
            </a:r>
            <a:r>
              <a:rPr lang="ru-RU" sz="2300" b="1" dirty="0" err="1">
                <a:latin typeface="Montserrat"/>
              </a:rPr>
              <a:t>представницьких</a:t>
            </a:r>
            <a:r>
              <a:rPr lang="ru-RU" sz="2300" b="1" dirty="0">
                <a:latin typeface="Montserrat"/>
              </a:rPr>
              <a:t> </a:t>
            </a:r>
            <a:r>
              <a:rPr lang="ru-RU" sz="2300" b="1" dirty="0" err="1">
                <a:latin typeface="Montserrat"/>
              </a:rPr>
              <a:t>органів</a:t>
            </a:r>
            <a:r>
              <a:rPr lang="ru-RU" sz="2300" b="1" dirty="0">
                <a:latin typeface="Montserrat"/>
              </a:rPr>
              <a:t>. </a:t>
            </a:r>
            <a:r>
              <a:rPr lang="ru-RU" sz="2300" dirty="0" err="1"/>
              <a:t>Законодавчі</a:t>
            </a:r>
            <a:r>
              <a:rPr lang="ru-RU" sz="2300" dirty="0"/>
              <a:t> </a:t>
            </a:r>
            <a:r>
              <a:rPr lang="ru-RU" sz="2300" dirty="0" err="1"/>
              <a:t>повноваження</a:t>
            </a:r>
            <a:r>
              <a:rPr lang="ru-RU" sz="2300" dirty="0"/>
              <a:t> </a:t>
            </a:r>
            <a:r>
              <a:rPr lang="ru-RU" sz="2300" dirty="0" err="1"/>
              <a:t>можуть</a:t>
            </a:r>
            <a:r>
              <a:rPr lang="ru-RU" sz="2300" dirty="0"/>
              <a:t> </a:t>
            </a:r>
            <a:r>
              <a:rPr lang="ru-RU" sz="2300" dirty="0" err="1"/>
              <a:t>частково</a:t>
            </a:r>
            <a:r>
              <a:rPr lang="ru-RU" sz="2300" dirty="0"/>
              <a:t> </a:t>
            </a:r>
            <a:r>
              <a:rPr lang="ru-RU" sz="2300" dirty="0" err="1"/>
              <a:t>делегуватися</a:t>
            </a:r>
            <a:r>
              <a:rPr lang="ru-RU" sz="2300" dirty="0"/>
              <a:t> </a:t>
            </a:r>
            <a:r>
              <a:rPr lang="ru-RU" sz="2300" dirty="0" err="1"/>
              <a:t>іншим</a:t>
            </a:r>
            <a:r>
              <a:rPr lang="ru-RU" sz="2300" dirty="0"/>
              <a:t> </a:t>
            </a:r>
            <a:r>
              <a:rPr lang="ru-RU" sz="2300" dirty="0" err="1"/>
              <a:t>суб’єктам</a:t>
            </a:r>
            <a:r>
              <a:rPr lang="ru-RU" sz="2300" dirty="0"/>
              <a:t>. </a:t>
            </a:r>
            <a:endParaRPr lang="uk-UA"/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2000"/>
              </a:spcAft>
              <a:buSzPts val="1800"/>
              <a:buNone/>
            </a:pPr>
            <a:r>
              <a:rPr lang="ru-RU" sz="2300" b="1" dirty="0" err="1">
                <a:latin typeface="Montserrat"/>
              </a:rPr>
              <a:t>Українське</a:t>
            </a:r>
            <a:r>
              <a:rPr lang="ru-RU" sz="2300" b="1" dirty="0">
                <a:latin typeface="Montserrat"/>
              </a:rPr>
              <a:t> </a:t>
            </a:r>
            <a:r>
              <a:rPr lang="ru-RU" sz="2300" b="1" dirty="0" err="1">
                <a:latin typeface="Montserrat"/>
              </a:rPr>
              <a:t>національне</a:t>
            </a:r>
            <a:r>
              <a:rPr lang="ru-RU" sz="2300" b="1" dirty="0">
                <a:latin typeface="Montserrat"/>
              </a:rPr>
              <a:t> </a:t>
            </a:r>
            <a:r>
              <a:rPr lang="ru-RU" sz="2300" b="1" dirty="0" err="1">
                <a:latin typeface="Montserrat"/>
              </a:rPr>
              <a:t>конституційне</a:t>
            </a:r>
            <a:r>
              <a:rPr lang="ru-RU" sz="2300" b="1" dirty="0">
                <a:latin typeface="Montserrat"/>
              </a:rPr>
              <a:t> </a:t>
            </a:r>
            <a:r>
              <a:rPr lang="ru-RU" sz="2300" b="1" dirty="0" err="1">
                <a:latin typeface="Montserrat"/>
              </a:rPr>
              <a:t>регулювання</a:t>
            </a:r>
            <a:r>
              <a:rPr lang="ru-RU" sz="2300" b="1" dirty="0">
                <a:latin typeface="Montserrat"/>
              </a:rPr>
              <a:t> </a:t>
            </a:r>
            <a:r>
              <a:rPr lang="ru-RU" sz="2300" b="1" dirty="0" err="1">
                <a:latin typeface="Montserrat"/>
              </a:rPr>
              <a:t>передбачає</a:t>
            </a:r>
            <a:r>
              <a:rPr lang="ru-RU" sz="2300" b="1" dirty="0">
                <a:latin typeface="Montserrat"/>
              </a:rPr>
              <a:t> </a:t>
            </a:r>
            <a:r>
              <a:rPr lang="ru-RU" sz="2300" dirty="0" err="1"/>
              <a:t>обов’язок</a:t>
            </a:r>
            <a:r>
              <a:rPr lang="ru-RU" sz="2300" dirty="0"/>
              <a:t> парламенту </a:t>
            </a:r>
            <a:r>
              <a:rPr lang="ru-RU" sz="2300" dirty="0" err="1"/>
              <a:t>продовжити</a:t>
            </a:r>
            <a:r>
              <a:rPr lang="ru-RU" sz="2300" dirty="0"/>
              <a:t> </a:t>
            </a:r>
            <a:r>
              <a:rPr lang="ru-RU" sz="2300" dirty="0" err="1"/>
              <a:t>працювати</a:t>
            </a:r>
            <a:r>
              <a:rPr lang="ru-RU" sz="2300" dirty="0"/>
              <a:t> </a:t>
            </a:r>
            <a:r>
              <a:rPr lang="ru-RU" sz="2300" dirty="0" err="1"/>
              <a:t>навіть</a:t>
            </a:r>
            <a:r>
              <a:rPr lang="ru-RU" sz="2300" dirty="0"/>
              <a:t> в </a:t>
            </a:r>
            <a:r>
              <a:rPr lang="ru-RU" sz="2300" dirty="0" err="1"/>
              <a:t>умовах</a:t>
            </a:r>
            <a:r>
              <a:rPr lang="ru-RU" sz="2300" dirty="0"/>
              <a:t> </a:t>
            </a:r>
            <a:r>
              <a:rPr lang="ru-RU" sz="2300" dirty="0" err="1"/>
              <a:t>воєнного</a:t>
            </a:r>
            <a:r>
              <a:rPr lang="ru-RU" sz="2300" dirty="0"/>
              <a:t> часу. </a:t>
            </a:r>
          </a:p>
          <a:p>
            <a:pPr marL="228600" lvl="0" indent="-236855" algn="just" rtl="0">
              <a:lnSpc>
                <a:spcPct val="150000"/>
              </a:lnSpc>
              <a:spcBef>
                <a:spcPts val="0"/>
              </a:spcBef>
              <a:spcAft>
                <a:spcPts val="2000"/>
              </a:spcAft>
              <a:buClr>
                <a:srgbClr val="02258E"/>
              </a:buClr>
              <a:buSzPts val="1800"/>
              <a:buChar char="•"/>
            </a:pPr>
            <a:endParaRPr lang="ru-RU" sz="2200" dirty="0"/>
          </a:p>
        </p:txBody>
      </p:sp>
      <p:sp>
        <p:nvSpPr>
          <p:cNvPr id="2" name="Google Shape;145;p7">
            <a:extLst>
              <a:ext uri="{FF2B5EF4-FFF2-40B4-BE49-F238E27FC236}">
                <a16:creationId xmlns:a16="http://schemas.microsoft.com/office/drawing/2014/main" id="{B4FF45DB-4073-429E-28FB-31B300F9F51E}"/>
              </a:ext>
            </a:extLst>
          </p:cNvPr>
          <p:cNvSpPr/>
          <p:nvPr/>
        </p:nvSpPr>
        <p:spPr>
          <a:xfrm>
            <a:off x="914250" y="2499282"/>
            <a:ext cx="288758" cy="288758"/>
          </a:xfrm>
          <a:prstGeom prst="ellipse">
            <a:avLst/>
          </a:prstGeom>
          <a:solidFill>
            <a:srgbClr val="02258E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" name="Google Shape;145;p7">
            <a:extLst>
              <a:ext uri="{FF2B5EF4-FFF2-40B4-BE49-F238E27FC236}">
                <a16:creationId xmlns:a16="http://schemas.microsoft.com/office/drawing/2014/main" id="{3D8203EB-4C60-C711-27F8-81CE438CE167}"/>
              </a:ext>
            </a:extLst>
          </p:cNvPr>
          <p:cNvSpPr/>
          <p:nvPr/>
        </p:nvSpPr>
        <p:spPr>
          <a:xfrm>
            <a:off x="914250" y="4829732"/>
            <a:ext cx="288758" cy="288758"/>
          </a:xfrm>
          <a:prstGeom prst="ellipse">
            <a:avLst/>
          </a:prstGeom>
          <a:solidFill>
            <a:srgbClr val="02258E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 descr="Зображення, що містить текст, знімок екрана, Шрифт, схема&#10;&#10;Опис створено автоматично">
            <a:extLst>
              <a:ext uri="{FF2B5EF4-FFF2-40B4-BE49-F238E27FC236}">
                <a16:creationId xmlns:a16="http://schemas.microsoft.com/office/drawing/2014/main" id="{F909275D-6067-0374-94D9-4CDAB92486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140" y="402123"/>
            <a:ext cx="11346067" cy="6053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8002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 descr="Зображення, що містить текст, знімок екрана, Шрифт, логотип&#10;&#10;Опис створено автоматично">
            <a:extLst>
              <a:ext uri="{FF2B5EF4-FFF2-40B4-BE49-F238E27FC236}">
                <a16:creationId xmlns:a16="http://schemas.microsoft.com/office/drawing/2014/main" id="{7AF80C00-7DAB-454B-3C95-AD286B3217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184" y="811663"/>
            <a:ext cx="11335024" cy="5234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451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 descr="Зображення, що містить текст, знімок екрана, Шрифт, число&#10;&#10;Опис створено автоматично">
            <a:extLst>
              <a:ext uri="{FF2B5EF4-FFF2-40B4-BE49-F238E27FC236}">
                <a16:creationId xmlns:a16="http://schemas.microsoft.com/office/drawing/2014/main" id="{75200262-7AA6-9CF0-0C8E-4E53349A7B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1" y="413166"/>
            <a:ext cx="11279806" cy="603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3638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 descr="Зображення, що містить текст, знімок екрана, Шрифт, схема&#10;&#10;Опис створено автоматично">
            <a:extLst>
              <a:ext uri="{FF2B5EF4-FFF2-40B4-BE49-F238E27FC236}">
                <a16:creationId xmlns:a16="http://schemas.microsoft.com/office/drawing/2014/main" id="{8DDB85FF-B726-3F59-B77E-ABADB10781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358" y="85352"/>
            <a:ext cx="11290849" cy="669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4865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 descr="Зображення, що містить текст, знімок екрана, Шрифт, схема&#10;&#10;Опис створено автоматично">
            <a:extLst>
              <a:ext uri="{FF2B5EF4-FFF2-40B4-BE49-F238E27FC236}">
                <a16:creationId xmlns:a16="http://schemas.microsoft.com/office/drawing/2014/main" id="{49A6A3F1-9373-B951-7CC4-C2299015E1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8314" y="-1792"/>
            <a:ext cx="8386416" cy="686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4367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"/>
          <p:cNvSpPr txBox="1">
            <a:spLocks noGrp="1"/>
          </p:cNvSpPr>
          <p:nvPr>
            <p:ph type="title"/>
          </p:nvPr>
        </p:nvSpPr>
        <p:spPr>
          <a:xfrm>
            <a:off x="838200" y="171449"/>
            <a:ext cx="10515600" cy="1295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Aft>
                <a:spcPts val="600"/>
              </a:spcAft>
              <a:buClr>
                <a:schemeClr val="dk1"/>
              </a:buClr>
              <a:buSzPts val="3200"/>
              <a:buFont typeface="Montserrat ExtraBold"/>
              <a:buNone/>
            </a:pPr>
            <a:r>
              <a:rPr lang="ru-RU" dirty="0" err="1"/>
              <a:t>Комунікації</a:t>
            </a:r>
            <a:r>
              <a:rPr lang="ru-RU" dirty="0"/>
              <a:t> парламенту</a:t>
            </a:r>
            <a:br>
              <a:rPr lang="en-US" dirty="0"/>
            </a:br>
            <a:endParaRPr lang="ru-RU" dirty="0">
              <a:solidFill>
                <a:schemeClr val="bg1"/>
              </a:solidFill>
              <a:latin typeface="Montserrat Medium" pitchFamily="2" charset="-52"/>
            </a:endParaRPr>
          </a:p>
        </p:txBody>
      </p:sp>
      <p:graphicFrame>
        <p:nvGraphicFramePr>
          <p:cNvPr id="3" name="Таблиця 3">
            <a:extLst>
              <a:ext uri="{FF2B5EF4-FFF2-40B4-BE49-F238E27FC236}">
                <a16:creationId xmlns:a16="http://schemas.microsoft.com/office/drawing/2014/main" id="{B8263AE0-C36E-5273-003A-555F05CBF4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9787972"/>
              </p:ext>
            </p:extLst>
          </p:nvPr>
        </p:nvGraphicFramePr>
        <p:xfrm>
          <a:off x="942975" y="2019301"/>
          <a:ext cx="10344810" cy="4478589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749448">
                  <a:extLst>
                    <a:ext uri="{9D8B030D-6E8A-4147-A177-3AD203B41FA5}">
                      <a16:colId xmlns:a16="http://schemas.microsoft.com/office/drawing/2014/main" val="750537369"/>
                    </a:ext>
                  </a:extLst>
                </a:gridCol>
                <a:gridCol w="1987539">
                  <a:extLst>
                    <a:ext uri="{9D8B030D-6E8A-4147-A177-3AD203B41FA5}">
                      <a16:colId xmlns:a16="http://schemas.microsoft.com/office/drawing/2014/main" val="2488591583"/>
                    </a:ext>
                  </a:extLst>
                </a:gridCol>
                <a:gridCol w="1987539">
                  <a:extLst>
                    <a:ext uri="{9D8B030D-6E8A-4147-A177-3AD203B41FA5}">
                      <a16:colId xmlns:a16="http://schemas.microsoft.com/office/drawing/2014/main" val="2997513706"/>
                    </a:ext>
                  </a:extLst>
                </a:gridCol>
                <a:gridCol w="2310142">
                  <a:extLst>
                    <a:ext uri="{9D8B030D-6E8A-4147-A177-3AD203B41FA5}">
                      <a16:colId xmlns:a16="http://schemas.microsoft.com/office/drawing/2014/main" val="141372125"/>
                    </a:ext>
                  </a:extLst>
                </a:gridCol>
                <a:gridCol w="2310142">
                  <a:extLst>
                    <a:ext uri="{9D8B030D-6E8A-4147-A177-3AD203B41FA5}">
                      <a16:colId xmlns:a16="http://schemas.microsoft.com/office/drawing/2014/main" val="2449107333"/>
                    </a:ext>
                  </a:extLst>
                </a:gridCol>
              </a:tblGrid>
              <a:tr h="4976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200" kern="0" dirty="0">
                          <a:solidFill>
                            <a:srgbClr val="02258E"/>
                          </a:solidFill>
                          <a:effectLst/>
                          <a:latin typeface="Montserrat ExtraBold" pitchFamily="2" charset="-52"/>
                        </a:rPr>
                        <a:t> </a:t>
                      </a:r>
                      <a:endParaRPr lang="uk-UA" sz="1100" kern="100" dirty="0">
                        <a:solidFill>
                          <a:srgbClr val="02258E"/>
                        </a:solidFill>
                        <a:effectLst/>
                        <a:latin typeface="Montserrat Extra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600" b="0" kern="0" dirty="0">
                          <a:solidFill>
                            <a:srgbClr val="02258E"/>
                          </a:solidFill>
                          <a:effectLst/>
                          <a:latin typeface="Montserrat ExtraBold" pitchFamily="2" charset="-52"/>
                        </a:rPr>
                        <a:t>Кількість підписників</a:t>
                      </a:r>
                      <a:endParaRPr lang="uk-UA" sz="1400" b="0" kern="100" dirty="0">
                        <a:solidFill>
                          <a:srgbClr val="02258E"/>
                        </a:solidFill>
                        <a:effectLst/>
                        <a:latin typeface="Montserrat Extra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600" b="0" kern="0">
                          <a:solidFill>
                            <a:srgbClr val="02258E"/>
                          </a:solidFill>
                          <a:effectLst/>
                          <a:latin typeface="Montserrat ExtraBold" pitchFamily="2" charset="-52"/>
                        </a:rPr>
                        <a:t>Охоплення / Перегляди</a:t>
                      </a:r>
                      <a:endParaRPr lang="uk-UA" sz="1400" b="0" kern="100" dirty="0">
                        <a:solidFill>
                          <a:srgbClr val="02258E"/>
                        </a:solidFill>
                        <a:effectLst/>
                        <a:latin typeface="Montserrat Extra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649197762"/>
                  </a:ext>
                </a:extLst>
              </a:tr>
              <a:tr h="4976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200" kern="0" dirty="0">
                          <a:solidFill>
                            <a:srgbClr val="02258E"/>
                          </a:solidFill>
                          <a:effectLst/>
                          <a:latin typeface="Montserrat ExtraBold" pitchFamily="2" charset="-52"/>
                        </a:rPr>
                        <a:t> </a:t>
                      </a:r>
                      <a:endParaRPr lang="uk-UA" sz="1100" kern="100" dirty="0">
                        <a:solidFill>
                          <a:srgbClr val="02258E"/>
                        </a:solidFill>
                        <a:effectLst/>
                        <a:latin typeface="Montserrat Extra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b="0" kern="0" dirty="0">
                          <a:solidFill>
                            <a:srgbClr val="02258E"/>
                          </a:solidFill>
                          <a:effectLst/>
                          <a:latin typeface="Montserrat ExtraBold" pitchFamily="2" charset="-52"/>
                        </a:rPr>
                        <a:t>01.12.2021</a:t>
                      </a:r>
                      <a:endParaRPr lang="uk-UA" sz="1200" b="0" kern="100" dirty="0">
                        <a:solidFill>
                          <a:srgbClr val="02258E"/>
                        </a:solidFill>
                        <a:effectLst/>
                        <a:latin typeface="Montserrat Extra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25400" marB="25400" anchor="ctr">
                    <a:lnR w="6350" cap="flat" cmpd="sng" algn="ctr">
                      <a:solidFill>
                        <a:srgbClr val="02258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b="0" kern="0" dirty="0">
                          <a:solidFill>
                            <a:srgbClr val="02258E"/>
                          </a:solidFill>
                          <a:effectLst/>
                          <a:latin typeface="Montserrat ExtraBold" pitchFamily="2" charset="-52"/>
                        </a:rPr>
                        <a:t>01.12.2022</a:t>
                      </a:r>
                      <a:endParaRPr lang="uk-UA" sz="1200" b="0" kern="100" dirty="0">
                        <a:solidFill>
                          <a:srgbClr val="02258E"/>
                        </a:solidFill>
                        <a:effectLst/>
                        <a:latin typeface="Montserrat Extra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25400" marB="25400" anchor="ctr">
                    <a:lnL w="6350" cap="flat" cmpd="sng" algn="ctr">
                      <a:solidFill>
                        <a:srgbClr val="02258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b="0" kern="0" dirty="0">
                          <a:solidFill>
                            <a:srgbClr val="02258E"/>
                          </a:solidFill>
                          <a:effectLst/>
                          <a:latin typeface="Montserrat ExtraBold" pitchFamily="2" charset="-52"/>
                        </a:rPr>
                        <a:t>01.12.2020 – 01.12.2021</a:t>
                      </a:r>
                      <a:endParaRPr lang="uk-UA" sz="1200" b="0" kern="100" dirty="0">
                        <a:solidFill>
                          <a:srgbClr val="02258E"/>
                        </a:solidFill>
                        <a:effectLst/>
                        <a:latin typeface="Montserrat Extra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25400" marB="254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b="0" kern="0" dirty="0">
                          <a:solidFill>
                            <a:srgbClr val="02258E"/>
                          </a:solidFill>
                          <a:effectLst/>
                          <a:latin typeface="Montserrat ExtraBold" pitchFamily="2" charset="-52"/>
                        </a:rPr>
                        <a:t>01.12.2021 – 01.12.2022</a:t>
                      </a:r>
                      <a:endParaRPr lang="uk-UA" sz="1200" b="0" kern="100" dirty="0">
                        <a:solidFill>
                          <a:srgbClr val="02258E"/>
                        </a:solidFill>
                        <a:effectLst/>
                        <a:latin typeface="Montserrat Extra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25400" marB="25400" anchor="ctr"/>
                </a:tc>
                <a:extLst>
                  <a:ext uri="{0D108BD9-81ED-4DB2-BD59-A6C34878D82A}">
                    <a16:rowId xmlns:a16="http://schemas.microsoft.com/office/drawing/2014/main" val="2371891071"/>
                  </a:ext>
                </a:extLst>
              </a:tr>
              <a:tr h="497621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b="0" kern="0" dirty="0">
                          <a:solidFill>
                            <a:srgbClr val="02258E"/>
                          </a:solidFill>
                          <a:effectLst/>
                          <a:latin typeface="Montserrat ExtraBold" pitchFamily="2" charset="-52"/>
                        </a:rPr>
                        <a:t>Офіційні сторінки Верховної Ради України</a:t>
                      </a:r>
                      <a:endParaRPr lang="uk-UA" sz="1200" b="0" kern="100" dirty="0">
                        <a:solidFill>
                          <a:srgbClr val="02258E"/>
                        </a:solidFill>
                        <a:effectLst/>
                        <a:latin typeface="Montserrat Extra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endParaRPr lang="uk-UA" sz="1200" b="0" kern="100" dirty="0">
                        <a:solidFill>
                          <a:srgbClr val="02258E"/>
                        </a:solidFill>
                        <a:effectLst/>
                        <a:latin typeface="Montserrat Extra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16924163"/>
                  </a:ext>
                </a:extLst>
              </a:tr>
              <a:tr h="4976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kern="0" dirty="0" err="1">
                          <a:solidFill>
                            <a:srgbClr val="02258E"/>
                          </a:solidFill>
                          <a:effectLst/>
                          <a:latin typeface="Montserrat ExtraBold" pitchFamily="2" charset="-52"/>
                        </a:rPr>
                        <a:t>Facebook</a:t>
                      </a:r>
                      <a:endParaRPr lang="uk-UA" sz="1200" kern="100" dirty="0">
                        <a:solidFill>
                          <a:srgbClr val="02258E"/>
                        </a:solidFill>
                        <a:effectLst/>
                        <a:latin typeface="Montserrat Extra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b="0" kern="0" dirty="0">
                          <a:solidFill>
                            <a:srgbClr val="02258E"/>
                          </a:solidFill>
                          <a:effectLst/>
                          <a:latin typeface="Montserrat SemiBold" pitchFamily="2" charset="-52"/>
                        </a:rPr>
                        <a:t>91 000</a:t>
                      </a:r>
                      <a:endParaRPr lang="uk-UA" sz="1400" b="0" kern="100" dirty="0">
                        <a:solidFill>
                          <a:srgbClr val="02258E"/>
                        </a:solidFill>
                        <a:effectLst/>
                        <a:latin typeface="Montserrat Semi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25400" marB="25400" anchor="ctr">
                    <a:lnR w="6350" cap="flat" cmpd="sng" algn="ctr">
                      <a:solidFill>
                        <a:srgbClr val="02258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b="0" kern="0">
                          <a:solidFill>
                            <a:srgbClr val="02258E"/>
                          </a:solidFill>
                          <a:effectLst/>
                          <a:latin typeface="Montserrat SemiBold" pitchFamily="2" charset="-52"/>
                        </a:rPr>
                        <a:t>283 150</a:t>
                      </a:r>
                      <a:endParaRPr lang="uk-UA" sz="1400" b="0" kern="100">
                        <a:solidFill>
                          <a:srgbClr val="02258E"/>
                        </a:solidFill>
                        <a:effectLst/>
                        <a:latin typeface="Montserrat Semi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25400" marB="25400" anchor="ctr">
                    <a:lnL w="6350" cap="flat" cmpd="sng" algn="ctr">
                      <a:solidFill>
                        <a:srgbClr val="02258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b="0" kern="0" dirty="0">
                          <a:solidFill>
                            <a:srgbClr val="02258E"/>
                          </a:solidFill>
                          <a:effectLst/>
                          <a:latin typeface="Montserrat SemiBold" pitchFamily="2" charset="-52"/>
                        </a:rPr>
                        <a:t>4 716 381</a:t>
                      </a:r>
                      <a:endParaRPr lang="uk-UA" sz="1400" b="0" kern="100" dirty="0">
                        <a:solidFill>
                          <a:srgbClr val="02258E"/>
                        </a:solidFill>
                        <a:effectLst/>
                        <a:latin typeface="Montserrat Semi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25400" marB="25400" anchor="ctr">
                    <a:lnR w="6350" cap="flat" cmpd="sng" algn="ctr">
                      <a:solidFill>
                        <a:srgbClr val="02258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b="0" kern="0" dirty="0">
                          <a:solidFill>
                            <a:srgbClr val="02258E"/>
                          </a:solidFill>
                          <a:effectLst/>
                          <a:latin typeface="Montserrat SemiBold" pitchFamily="2" charset="-52"/>
                        </a:rPr>
                        <a:t>25 033 221</a:t>
                      </a:r>
                      <a:endParaRPr lang="uk-UA" sz="1400" b="0" kern="100" dirty="0">
                        <a:solidFill>
                          <a:srgbClr val="02258E"/>
                        </a:solidFill>
                        <a:effectLst/>
                        <a:latin typeface="Montserrat Semi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25400" marB="25400" anchor="ctr">
                    <a:lnL w="6350" cap="flat" cmpd="sng" algn="ctr">
                      <a:solidFill>
                        <a:srgbClr val="02258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112196472"/>
                  </a:ext>
                </a:extLst>
              </a:tr>
              <a:tr h="4976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kern="0" dirty="0">
                          <a:solidFill>
                            <a:srgbClr val="02258E"/>
                          </a:solidFill>
                          <a:effectLst/>
                          <a:latin typeface="Montserrat ExtraBold" pitchFamily="2" charset="-52"/>
                        </a:rPr>
                        <a:t>Telegram (</a:t>
                      </a:r>
                      <a:r>
                        <a:rPr lang="uk-UA" sz="1400" kern="0" dirty="0" err="1">
                          <a:solidFill>
                            <a:srgbClr val="02258E"/>
                          </a:solidFill>
                          <a:effectLst/>
                          <a:latin typeface="Montserrat ExtraBold" pitchFamily="2" charset="-52"/>
                        </a:rPr>
                        <a:t>укр</a:t>
                      </a:r>
                      <a:r>
                        <a:rPr lang="uk-UA" sz="1400" kern="0" dirty="0">
                          <a:solidFill>
                            <a:srgbClr val="02258E"/>
                          </a:solidFill>
                          <a:effectLst/>
                          <a:latin typeface="Montserrat ExtraBold" pitchFamily="2" charset="-52"/>
                        </a:rPr>
                        <a:t>.)</a:t>
                      </a:r>
                      <a:endParaRPr lang="uk-UA" sz="1200" kern="100" dirty="0">
                        <a:solidFill>
                          <a:srgbClr val="02258E"/>
                        </a:solidFill>
                        <a:effectLst/>
                        <a:latin typeface="Montserrat Extra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b="0" kern="0" dirty="0">
                          <a:solidFill>
                            <a:srgbClr val="02258E"/>
                          </a:solidFill>
                          <a:effectLst/>
                          <a:latin typeface="Montserrat SemiBold" pitchFamily="2" charset="-52"/>
                        </a:rPr>
                        <a:t>6 965</a:t>
                      </a:r>
                      <a:endParaRPr lang="uk-UA" sz="1400" b="0" kern="100" dirty="0">
                        <a:solidFill>
                          <a:srgbClr val="02258E"/>
                        </a:solidFill>
                        <a:effectLst/>
                        <a:latin typeface="Montserrat Semi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25400" marB="25400" anchor="ctr">
                    <a:lnR w="6350" cap="flat" cmpd="sng" algn="ctr">
                      <a:solidFill>
                        <a:srgbClr val="02258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b="0" kern="0" dirty="0">
                          <a:solidFill>
                            <a:srgbClr val="02258E"/>
                          </a:solidFill>
                          <a:effectLst/>
                          <a:latin typeface="Montserrat SemiBold" pitchFamily="2" charset="-52"/>
                        </a:rPr>
                        <a:t>226 958</a:t>
                      </a:r>
                      <a:endParaRPr lang="uk-UA" sz="1400" b="0" kern="100" dirty="0">
                        <a:solidFill>
                          <a:srgbClr val="02258E"/>
                        </a:solidFill>
                        <a:effectLst/>
                        <a:latin typeface="Montserrat Semi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25400" marB="25400" anchor="ctr">
                    <a:lnL w="6350" cap="flat" cmpd="sng" algn="ctr">
                      <a:solidFill>
                        <a:srgbClr val="02258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b="0" kern="0">
                          <a:solidFill>
                            <a:srgbClr val="02258E"/>
                          </a:solidFill>
                          <a:effectLst/>
                          <a:latin typeface="Montserrat SemiBold" pitchFamily="2" charset="-52"/>
                        </a:rPr>
                        <a:t>5 210 722</a:t>
                      </a:r>
                      <a:endParaRPr lang="uk-UA" sz="1400" b="0" kern="100" dirty="0">
                        <a:solidFill>
                          <a:srgbClr val="02258E"/>
                        </a:solidFill>
                        <a:effectLst/>
                        <a:latin typeface="Montserrat Semi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25400" marB="25400" anchor="ctr">
                    <a:lnR w="6350" cap="flat" cmpd="sng" algn="ctr">
                      <a:solidFill>
                        <a:srgbClr val="02258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b="0" kern="0" dirty="0">
                          <a:solidFill>
                            <a:srgbClr val="02258E"/>
                          </a:solidFill>
                          <a:effectLst/>
                          <a:latin typeface="Montserrat SemiBold" pitchFamily="2" charset="-52"/>
                        </a:rPr>
                        <a:t>803 841 784</a:t>
                      </a:r>
                      <a:endParaRPr lang="uk-UA" sz="1400" b="0" kern="100" dirty="0">
                        <a:solidFill>
                          <a:srgbClr val="02258E"/>
                        </a:solidFill>
                        <a:effectLst/>
                        <a:latin typeface="Montserrat Semi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25400" marB="25400" anchor="ctr">
                    <a:lnL w="6350" cap="flat" cmpd="sng" algn="ctr">
                      <a:solidFill>
                        <a:srgbClr val="02258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641451279"/>
                  </a:ext>
                </a:extLst>
              </a:tr>
              <a:tr h="4976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kern="0" dirty="0" err="1">
                          <a:solidFill>
                            <a:srgbClr val="02258E"/>
                          </a:solidFill>
                          <a:effectLst/>
                          <a:latin typeface="Montserrat ExtraBold" pitchFamily="2" charset="-52"/>
                        </a:rPr>
                        <a:t>Twitter</a:t>
                      </a:r>
                      <a:r>
                        <a:rPr lang="uk-UA" sz="1400" kern="0" dirty="0">
                          <a:solidFill>
                            <a:srgbClr val="02258E"/>
                          </a:solidFill>
                          <a:effectLst/>
                          <a:latin typeface="Montserrat ExtraBold" pitchFamily="2" charset="-52"/>
                        </a:rPr>
                        <a:t> (</a:t>
                      </a:r>
                      <a:r>
                        <a:rPr lang="uk-UA" sz="1400" kern="0" dirty="0" err="1">
                          <a:solidFill>
                            <a:srgbClr val="02258E"/>
                          </a:solidFill>
                          <a:effectLst/>
                          <a:latin typeface="Montserrat ExtraBold" pitchFamily="2" charset="-52"/>
                        </a:rPr>
                        <a:t>укр</a:t>
                      </a:r>
                      <a:r>
                        <a:rPr lang="uk-UA" sz="1400" kern="0" dirty="0">
                          <a:solidFill>
                            <a:srgbClr val="02258E"/>
                          </a:solidFill>
                          <a:effectLst/>
                          <a:latin typeface="Montserrat ExtraBold" pitchFamily="2" charset="-52"/>
                        </a:rPr>
                        <a:t>.)</a:t>
                      </a:r>
                      <a:endParaRPr lang="uk-UA" sz="1200" kern="100" dirty="0">
                        <a:solidFill>
                          <a:srgbClr val="02258E"/>
                        </a:solidFill>
                        <a:effectLst/>
                        <a:latin typeface="Montserrat Extra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b="0" kern="0">
                          <a:solidFill>
                            <a:srgbClr val="02258E"/>
                          </a:solidFill>
                          <a:effectLst/>
                          <a:latin typeface="Montserrat SemiBold" pitchFamily="2" charset="-52"/>
                        </a:rPr>
                        <a:t>235 000</a:t>
                      </a:r>
                      <a:endParaRPr lang="uk-UA" sz="1400" b="0" kern="100">
                        <a:solidFill>
                          <a:srgbClr val="02258E"/>
                        </a:solidFill>
                        <a:effectLst/>
                        <a:latin typeface="Montserrat Semi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25400" marB="25400" anchor="ctr">
                    <a:lnR w="6350" cap="flat" cmpd="sng" algn="ctr">
                      <a:solidFill>
                        <a:srgbClr val="02258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b="0" kern="0" dirty="0">
                          <a:solidFill>
                            <a:srgbClr val="02258E"/>
                          </a:solidFill>
                          <a:effectLst/>
                          <a:latin typeface="Montserrat SemiBold" pitchFamily="2" charset="-52"/>
                        </a:rPr>
                        <a:t>241 986</a:t>
                      </a:r>
                      <a:endParaRPr lang="uk-UA" sz="1400" b="0" kern="100" dirty="0">
                        <a:solidFill>
                          <a:srgbClr val="02258E"/>
                        </a:solidFill>
                        <a:effectLst/>
                        <a:latin typeface="Montserrat Semi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25400" marB="25400" anchor="ctr">
                    <a:lnL w="6350" cap="flat" cmpd="sng" algn="ctr">
                      <a:solidFill>
                        <a:srgbClr val="02258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b="0" kern="0">
                          <a:solidFill>
                            <a:srgbClr val="02258E"/>
                          </a:solidFill>
                          <a:effectLst/>
                          <a:latin typeface="Montserrat SemiBold" pitchFamily="2" charset="-52"/>
                        </a:rPr>
                        <a:t>1 010 000</a:t>
                      </a:r>
                      <a:endParaRPr lang="uk-UA" sz="1400" b="0" kern="100" dirty="0">
                        <a:solidFill>
                          <a:srgbClr val="02258E"/>
                        </a:solidFill>
                        <a:effectLst/>
                        <a:latin typeface="Montserrat Semi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25400" marB="25400" anchor="ctr">
                    <a:lnR w="6350" cap="flat" cmpd="sng" algn="ctr">
                      <a:solidFill>
                        <a:srgbClr val="02258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b="0" kern="0">
                          <a:solidFill>
                            <a:srgbClr val="02258E"/>
                          </a:solidFill>
                          <a:effectLst/>
                          <a:latin typeface="Montserrat SemiBold" pitchFamily="2" charset="-52"/>
                        </a:rPr>
                        <a:t>7 377 700</a:t>
                      </a:r>
                      <a:endParaRPr lang="uk-UA" sz="1400" b="0" kern="100" dirty="0">
                        <a:solidFill>
                          <a:srgbClr val="02258E"/>
                        </a:solidFill>
                        <a:effectLst/>
                        <a:latin typeface="Montserrat Semi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25400" marB="25400" anchor="ctr">
                    <a:lnL w="6350" cap="flat" cmpd="sng" algn="ctr">
                      <a:solidFill>
                        <a:srgbClr val="02258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29542895"/>
                  </a:ext>
                </a:extLst>
              </a:tr>
              <a:tr h="4976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kern="0" dirty="0">
                          <a:solidFill>
                            <a:srgbClr val="02258E"/>
                          </a:solidFill>
                          <a:effectLst/>
                          <a:latin typeface="Montserrat ExtraBold" pitchFamily="2" charset="-52"/>
                        </a:rPr>
                        <a:t>Telegram (</a:t>
                      </a:r>
                      <a:r>
                        <a:rPr lang="uk-UA" sz="1400" kern="0" dirty="0" err="1">
                          <a:solidFill>
                            <a:srgbClr val="02258E"/>
                          </a:solidFill>
                          <a:effectLst/>
                          <a:latin typeface="Montserrat ExtraBold" pitchFamily="2" charset="-52"/>
                        </a:rPr>
                        <a:t>англ</a:t>
                      </a:r>
                      <a:r>
                        <a:rPr lang="uk-UA" sz="1400" kern="0" dirty="0">
                          <a:solidFill>
                            <a:srgbClr val="02258E"/>
                          </a:solidFill>
                          <a:effectLst/>
                          <a:latin typeface="Montserrat ExtraBold" pitchFamily="2" charset="-52"/>
                        </a:rPr>
                        <a:t>.)</a:t>
                      </a:r>
                      <a:endParaRPr lang="uk-UA" sz="1200" kern="100" dirty="0">
                        <a:solidFill>
                          <a:srgbClr val="02258E"/>
                        </a:solidFill>
                        <a:effectLst/>
                        <a:latin typeface="Montserrat Extra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b="0" kern="0" dirty="0">
                          <a:solidFill>
                            <a:srgbClr val="02258E"/>
                          </a:solidFill>
                          <a:effectLst/>
                          <a:latin typeface="Montserrat SemiBold" pitchFamily="2" charset="-52"/>
                        </a:rPr>
                        <a:t>0</a:t>
                      </a:r>
                      <a:endParaRPr lang="uk-UA" sz="1400" b="0" kern="100" dirty="0">
                        <a:solidFill>
                          <a:srgbClr val="02258E"/>
                        </a:solidFill>
                        <a:effectLst/>
                        <a:latin typeface="Montserrat Semi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25400" marB="25400" anchor="ctr">
                    <a:lnR w="6350" cap="flat" cmpd="sng" algn="ctr">
                      <a:solidFill>
                        <a:srgbClr val="02258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b="0" kern="0" dirty="0">
                          <a:solidFill>
                            <a:srgbClr val="02258E"/>
                          </a:solidFill>
                          <a:effectLst/>
                          <a:latin typeface="Montserrat SemiBold" pitchFamily="2" charset="-52"/>
                        </a:rPr>
                        <a:t>27 528</a:t>
                      </a:r>
                      <a:endParaRPr lang="uk-UA" sz="1400" b="0" kern="100" dirty="0">
                        <a:solidFill>
                          <a:srgbClr val="02258E"/>
                        </a:solidFill>
                        <a:effectLst/>
                        <a:latin typeface="Montserrat Semi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25400" marB="25400" anchor="ctr">
                    <a:lnL w="6350" cap="flat" cmpd="sng" algn="ctr">
                      <a:solidFill>
                        <a:srgbClr val="02258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b="0" kern="0">
                          <a:solidFill>
                            <a:srgbClr val="02258E"/>
                          </a:solidFill>
                          <a:effectLst/>
                          <a:latin typeface="Montserrat SemiBold" pitchFamily="2" charset="-52"/>
                        </a:rPr>
                        <a:t>0</a:t>
                      </a:r>
                      <a:endParaRPr lang="uk-UA" sz="1400" b="0" kern="100" dirty="0">
                        <a:solidFill>
                          <a:srgbClr val="02258E"/>
                        </a:solidFill>
                        <a:effectLst/>
                        <a:latin typeface="Montserrat Semi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25400" marB="25400" anchor="ctr">
                    <a:lnR w="6350" cap="flat" cmpd="sng" algn="ctr">
                      <a:solidFill>
                        <a:srgbClr val="02258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b="0" kern="0">
                          <a:solidFill>
                            <a:srgbClr val="02258E"/>
                          </a:solidFill>
                          <a:effectLst/>
                          <a:latin typeface="Montserrat SemiBold" pitchFamily="2" charset="-52"/>
                        </a:rPr>
                        <a:t>1 110 000</a:t>
                      </a:r>
                      <a:endParaRPr lang="uk-UA" sz="1400" b="0" kern="100" dirty="0">
                        <a:solidFill>
                          <a:srgbClr val="02258E"/>
                        </a:solidFill>
                        <a:effectLst/>
                        <a:latin typeface="Montserrat Semi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25400" marB="25400" anchor="ctr">
                    <a:lnL w="6350" cap="flat" cmpd="sng" algn="ctr">
                      <a:solidFill>
                        <a:srgbClr val="02258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55956208"/>
                  </a:ext>
                </a:extLst>
              </a:tr>
              <a:tr h="4976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kern="0" dirty="0" err="1">
                          <a:solidFill>
                            <a:srgbClr val="02258E"/>
                          </a:solidFill>
                          <a:effectLst/>
                          <a:latin typeface="Montserrat ExtraBold" pitchFamily="2" charset="-52"/>
                        </a:rPr>
                        <a:t>Twitter</a:t>
                      </a:r>
                      <a:r>
                        <a:rPr lang="uk-UA" sz="1400" kern="0" dirty="0">
                          <a:solidFill>
                            <a:srgbClr val="02258E"/>
                          </a:solidFill>
                          <a:effectLst/>
                          <a:latin typeface="Montserrat ExtraBold" pitchFamily="2" charset="-52"/>
                        </a:rPr>
                        <a:t> (</a:t>
                      </a:r>
                      <a:r>
                        <a:rPr lang="uk-UA" sz="1400" kern="0" dirty="0" err="1">
                          <a:solidFill>
                            <a:srgbClr val="02258E"/>
                          </a:solidFill>
                          <a:effectLst/>
                          <a:latin typeface="Montserrat ExtraBold" pitchFamily="2" charset="-52"/>
                        </a:rPr>
                        <a:t>англ</a:t>
                      </a:r>
                      <a:r>
                        <a:rPr lang="uk-UA" sz="1400" kern="0" dirty="0">
                          <a:solidFill>
                            <a:srgbClr val="02258E"/>
                          </a:solidFill>
                          <a:effectLst/>
                          <a:latin typeface="Montserrat ExtraBold" pitchFamily="2" charset="-52"/>
                        </a:rPr>
                        <a:t>.)</a:t>
                      </a:r>
                      <a:endParaRPr lang="uk-UA" sz="1200" kern="100" dirty="0">
                        <a:solidFill>
                          <a:srgbClr val="02258E"/>
                        </a:solidFill>
                        <a:effectLst/>
                        <a:latin typeface="Montserrat Extra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b="0" kern="0" dirty="0">
                          <a:solidFill>
                            <a:srgbClr val="02258E"/>
                          </a:solidFill>
                          <a:effectLst/>
                          <a:latin typeface="Montserrat SemiBold" pitchFamily="2" charset="-52"/>
                        </a:rPr>
                        <a:t>7 100</a:t>
                      </a:r>
                      <a:endParaRPr lang="uk-UA" sz="1400" b="0" kern="100" dirty="0">
                        <a:solidFill>
                          <a:srgbClr val="02258E"/>
                        </a:solidFill>
                        <a:effectLst/>
                        <a:latin typeface="Montserrat Semi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25400" marB="25400" anchor="ctr">
                    <a:lnR w="6350" cap="flat" cmpd="sng" algn="ctr">
                      <a:solidFill>
                        <a:srgbClr val="02258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b="0" kern="0" dirty="0">
                          <a:solidFill>
                            <a:srgbClr val="02258E"/>
                          </a:solidFill>
                          <a:effectLst/>
                          <a:latin typeface="Montserrat SemiBold" pitchFamily="2" charset="-52"/>
                        </a:rPr>
                        <a:t>66 829</a:t>
                      </a:r>
                      <a:endParaRPr lang="uk-UA" sz="1400" b="0" kern="100" dirty="0">
                        <a:solidFill>
                          <a:srgbClr val="02258E"/>
                        </a:solidFill>
                        <a:effectLst/>
                        <a:latin typeface="Montserrat Semi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25400" marB="25400" anchor="ctr">
                    <a:lnL w="6350" cap="flat" cmpd="sng" algn="ctr">
                      <a:solidFill>
                        <a:srgbClr val="02258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b="0" kern="0">
                          <a:solidFill>
                            <a:srgbClr val="02258E"/>
                          </a:solidFill>
                          <a:effectLst/>
                          <a:latin typeface="Montserrat SemiBold" pitchFamily="2" charset="-52"/>
                        </a:rPr>
                        <a:t>750 000</a:t>
                      </a:r>
                      <a:endParaRPr lang="uk-UA" sz="1400" b="0" kern="100" dirty="0">
                        <a:solidFill>
                          <a:srgbClr val="02258E"/>
                        </a:solidFill>
                        <a:effectLst/>
                        <a:latin typeface="Montserrat Semi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25400" marB="25400" anchor="ctr">
                    <a:lnR w="6350" cap="flat" cmpd="sng" algn="ctr">
                      <a:solidFill>
                        <a:srgbClr val="02258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b="0" kern="0">
                          <a:solidFill>
                            <a:srgbClr val="02258E"/>
                          </a:solidFill>
                          <a:effectLst/>
                          <a:latin typeface="Montserrat SemiBold" pitchFamily="2" charset="-52"/>
                        </a:rPr>
                        <a:t>77 600 000</a:t>
                      </a:r>
                      <a:endParaRPr lang="uk-UA" sz="1400" b="0" kern="100" dirty="0">
                        <a:solidFill>
                          <a:srgbClr val="02258E"/>
                        </a:solidFill>
                        <a:effectLst/>
                        <a:latin typeface="Montserrat Semi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25400" marB="25400" anchor="ctr">
                    <a:lnL w="6350" cap="flat" cmpd="sng" algn="ctr">
                      <a:solidFill>
                        <a:srgbClr val="02258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28957325"/>
                  </a:ext>
                </a:extLst>
              </a:tr>
              <a:tr h="4976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kern="0" dirty="0" err="1">
                          <a:solidFill>
                            <a:srgbClr val="02258E"/>
                          </a:solidFill>
                          <a:effectLst/>
                          <a:latin typeface="Montserrat ExtraBold" pitchFamily="2" charset="-52"/>
                        </a:rPr>
                        <a:t>Instagram</a:t>
                      </a:r>
                      <a:endParaRPr lang="uk-UA" sz="1200" kern="100" dirty="0">
                        <a:solidFill>
                          <a:srgbClr val="02258E"/>
                        </a:solidFill>
                        <a:effectLst/>
                        <a:latin typeface="Montserrat Extra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b="0" kern="0" dirty="0">
                          <a:solidFill>
                            <a:srgbClr val="02258E"/>
                          </a:solidFill>
                          <a:effectLst/>
                          <a:latin typeface="Montserrat SemiBold" pitchFamily="2" charset="-52"/>
                        </a:rPr>
                        <a:t>7 800</a:t>
                      </a:r>
                      <a:endParaRPr lang="uk-UA" sz="1400" b="0" kern="100" dirty="0">
                        <a:solidFill>
                          <a:srgbClr val="02258E"/>
                        </a:solidFill>
                        <a:effectLst/>
                        <a:latin typeface="Montserrat Semi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25400" marB="25400" anchor="ctr">
                    <a:lnR w="6350" cap="flat" cmpd="sng" algn="ctr">
                      <a:solidFill>
                        <a:srgbClr val="02258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b="0" kern="0" dirty="0">
                          <a:solidFill>
                            <a:srgbClr val="02258E"/>
                          </a:solidFill>
                          <a:effectLst/>
                          <a:latin typeface="Montserrat SemiBold" pitchFamily="2" charset="-52"/>
                        </a:rPr>
                        <a:t>48 000</a:t>
                      </a:r>
                      <a:endParaRPr lang="uk-UA" sz="1400" b="0" kern="100" dirty="0">
                        <a:solidFill>
                          <a:srgbClr val="02258E"/>
                        </a:solidFill>
                        <a:effectLst/>
                        <a:latin typeface="Montserrat Semi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25400" marB="25400" anchor="ctr">
                    <a:lnL w="6350" cap="flat" cmpd="sng" algn="ctr">
                      <a:solidFill>
                        <a:srgbClr val="02258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b="0" kern="0" dirty="0">
                          <a:solidFill>
                            <a:srgbClr val="02258E"/>
                          </a:solidFill>
                          <a:effectLst/>
                          <a:latin typeface="Montserrat SemiBold" pitchFamily="2" charset="-52"/>
                        </a:rPr>
                        <a:t>19 300</a:t>
                      </a:r>
                      <a:endParaRPr lang="uk-UA" sz="1400" b="0" kern="100" dirty="0">
                        <a:solidFill>
                          <a:srgbClr val="02258E"/>
                        </a:solidFill>
                        <a:effectLst/>
                        <a:latin typeface="Montserrat Semi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25400" marB="25400" anchor="ctr">
                    <a:lnR w="6350" cap="flat" cmpd="sng" algn="ctr">
                      <a:solidFill>
                        <a:srgbClr val="02258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1400" b="0" kern="0" dirty="0">
                          <a:solidFill>
                            <a:srgbClr val="02258E"/>
                          </a:solidFill>
                          <a:effectLst/>
                          <a:latin typeface="Montserrat SemiBold" pitchFamily="2" charset="-52"/>
                        </a:rPr>
                        <a:t>71 700</a:t>
                      </a:r>
                      <a:endParaRPr lang="uk-UA" sz="1400" b="0" kern="100" dirty="0">
                        <a:solidFill>
                          <a:srgbClr val="02258E"/>
                        </a:solidFill>
                        <a:effectLst/>
                        <a:latin typeface="Montserrat SemiBold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25400" marB="25400" anchor="ctr">
                    <a:lnL w="6350" cap="flat" cmpd="sng" algn="ctr">
                      <a:solidFill>
                        <a:srgbClr val="02258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737210800"/>
                  </a:ext>
                </a:extLst>
              </a:tr>
            </a:tbl>
          </a:graphicData>
        </a:graphic>
      </p:graphicFrame>
      <p:sp>
        <p:nvSpPr>
          <p:cNvPr id="5" name="Google Shape;120;p6">
            <a:extLst>
              <a:ext uri="{FF2B5EF4-FFF2-40B4-BE49-F238E27FC236}">
                <a16:creationId xmlns:a16="http://schemas.microsoft.com/office/drawing/2014/main" id="{AAC4AFB6-D10C-3F9E-26C7-1E7ACC318CC9}"/>
              </a:ext>
            </a:extLst>
          </p:cNvPr>
          <p:cNvSpPr txBox="1">
            <a:spLocks/>
          </p:cNvSpPr>
          <p:nvPr/>
        </p:nvSpPr>
        <p:spPr>
          <a:xfrm>
            <a:off x="838200" y="819147"/>
            <a:ext cx="10515600" cy="857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 ExtraBold"/>
              <a:buNone/>
              <a:defRPr sz="32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ru-RU" sz="2000" b="0" i="0" spc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Montserrat SemiBold" pitchFamily="2" charset="-52"/>
                <a:ea typeface="Montserrat ExtraBold" pitchFamily="2" charset="-52"/>
                <a:cs typeface="Calibri Light" panose="020F0302020204030204" pitchFamily="34" charset="0"/>
              </a:rPr>
              <a:t>Ключові</a:t>
            </a:r>
            <a:r>
              <a:rPr lang="ru-RU" sz="2000" b="0" i="0" spc="0" baseline="0" dirty="0">
                <a:ln>
                  <a:noFill/>
                </a:ln>
                <a:solidFill>
                  <a:srgbClr val="FFFFFF"/>
                </a:solidFill>
                <a:effectLst/>
                <a:latin typeface="Montserrat SemiBold" pitchFamily="2" charset="-52"/>
                <a:ea typeface="Montserrat ExtraBold" pitchFamily="2" charset="-52"/>
                <a:cs typeface="Calibri Light" panose="020F0302020204030204" pitchFamily="34" charset="0"/>
              </a:rPr>
              <a:t> </a:t>
            </a:r>
            <a:r>
              <a:rPr lang="ru-RU" sz="2000" b="0" i="0" spc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Montserrat SemiBold" pitchFamily="2" charset="-52"/>
                <a:ea typeface="Montserrat ExtraBold" pitchFamily="2" charset="-52"/>
                <a:cs typeface="Calibri Light" panose="020F0302020204030204" pitchFamily="34" charset="0"/>
              </a:rPr>
              <a:t>показники</a:t>
            </a:r>
            <a:r>
              <a:rPr lang="ru-RU" sz="2000" b="0" i="0" spc="0" baseline="0" dirty="0">
                <a:ln>
                  <a:noFill/>
                </a:ln>
                <a:solidFill>
                  <a:srgbClr val="FFFFFF"/>
                </a:solidFill>
                <a:effectLst/>
                <a:latin typeface="Montserrat SemiBold" pitchFamily="2" charset="-52"/>
                <a:ea typeface="Montserrat ExtraBold" pitchFamily="2" charset="-52"/>
                <a:cs typeface="Calibri Light" panose="020F0302020204030204" pitchFamily="34" charset="0"/>
              </a:rPr>
              <a:t> </a:t>
            </a:r>
            <a:r>
              <a:rPr lang="ru-RU" sz="2000" b="0" i="0" spc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Montserrat SemiBold" pitchFamily="2" charset="-52"/>
                <a:ea typeface="Montserrat ExtraBold" pitchFamily="2" charset="-52"/>
                <a:cs typeface="Calibri Light" panose="020F0302020204030204" pitchFamily="34" charset="0"/>
              </a:rPr>
              <a:t>соцмереж</a:t>
            </a:r>
            <a:r>
              <a:rPr lang="ru-RU" sz="2000" b="0" i="0" spc="0" baseline="0" dirty="0">
                <a:ln>
                  <a:noFill/>
                </a:ln>
                <a:solidFill>
                  <a:srgbClr val="FFFFFF"/>
                </a:solidFill>
                <a:effectLst/>
                <a:latin typeface="Montserrat SemiBold" pitchFamily="2" charset="-52"/>
                <a:ea typeface="Montserrat ExtraBold" pitchFamily="2" charset="-52"/>
                <a:cs typeface="Calibri Light" panose="020F0302020204030204" pitchFamily="34" charset="0"/>
              </a:rPr>
              <a:t> </a:t>
            </a:r>
            <a:r>
              <a:rPr lang="ru-RU" sz="2000" b="0" i="0" spc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Montserrat SemiBold" pitchFamily="2" charset="-52"/>
                <a:ea typeface="Montserrat ExtraBold" pitchFamily="2" charset="-52"/>
                <a:cs typeface="Calibri Light" panose="020F0302020204030204" pitchFamily="34" charset="0"/>
              </a:rPr>
              <a:t>Верховної</a:t>
            </a:r>
            <a:r>
              <a:rPr lang="ru-RU" sz="2000" b="0" i="0" spc="0" baseline="0" dirty="0">
                <a:ln>
                  <a:noFill/>
                </a:ln>
                <a:solidFill>
                  <a:srgbClr val="FFFFFF"/>
                </a:solidFill>
                <a:effectLst/>
                <a:latin typeface="Montserrat SemiBold" pitchFamily="2" charset="-52"/>
                <a:ea typeface="Montserrat ExtraBold" pitchFamily="2" charset="-52"/>
                <a:cs typeface="Calibri Light" panose="020F0302020204030204" pitchFamily="34" charset="0"/>
              </a:rPr>
              <a:t> Ради </a:t>
            </a:r>
            <a:r>
              <a:rPr lang="ru-RU" sz="2000" b="0" i="0" spc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Montserrat SemiBold" pitchFamily="2" charset="-52"/>
                <a:ea typeface="Montserrat ExtraBold" pitchFamily="2" charset="-52"/>
                <a:cs typeface="Calibri Light" panose="020F0302020204030204" pitchFamily="34" charset="0"/>
              </a:rPr>
              <a:t>України</a:t>
            </a:r>
            <a:br>
              <a:rPr lang="en-US" sz="2000" b="0" i="0" dirty="0">
                <a:solidFill>
                  <a:srgbClr val="FFFFFF"/>
                </a:solidFill>
                <a:effectLst/>
                <a:latin typeface="Montserrat SemiBold" pitchFamily="2" charset="-52"/>
                <a:ea typeface="Montserrat ExtraBold" pitchFamily="2" charset="-52"/>
                <a:cs typeface="Calibri Light" panose="020F0302020204030204" pitchFamily="34" charset="0"/>
              </a:rPr>
            </a:br>
            <a:r>
              <a:rPr lang="ru-RU" sz="2000" b="0" i="0" spc="0" baseline="0" dirty="0">
                <a:ln>
                  <a:noFill/>
                </a:ln>
                <a:solidFill>
                  <a:srgbClr val="FFFFFF"/>
                </a:solidFill>
                <a:effectLst/>
                <a:latin typeface="Montserrat SemiBold" pitchFamily="2" charset="-52"/>
                <a:ea typeface="Montserrat ExtraBold" pitchFamily="2" charset="-52"/>
                <a:cs typeface="Calibri Light" panose="020F0302020204030204" pitchFamily="34" charset="0"/>
              </a:rPr>
              <a:t>та </a:t>
            </a:r>
            <a:r>
              <a:rPr lang="ru-RU" sz="2000" b="0" i="0" spc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Montserrat SemiBold" pitchFamily="2" charset="-52"/>
                <a:ea typeface="Montserrat ExtraBold" pitchFamily="2" charset="-52"/>
                <a:cs typeface="Calibri Light" panose="020F0302020204030204" pitchFamily="34" charset="0"/>
              </a:rPr>
              <a:t>її</a:t>
            </a:r>
            <a:r>
              <a:rPr lang="ru-RU" sz="2000" b="0" i="0" spc="0" baseline="0" dirty="0">
                <a:ln>
                  <a:noFill/>
                </a:ln>
                <a:solidFill>
                  <a:srgbClr val="FFFFFF"/>
                </a:solidFill>
                <a:effectLst/>
                <a:latin typeface="Montserrat SemiBold" pitchFamily="2" charset="-52"/>
                <a:ea typeface="Montserrat ExtraBold" pitchFamily="2" charset="-52"/>
                <a:cs typeface="Calibri Light" panose="020F0302020204030204" pitchFamily="34" charset="0"/>
              </a:rPr>
              <a:t> </a:t>
            </a:r>
            <a:r>
              <a:rPr lang="ru-RU" sz="2000" b="0" i="0" spc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Montserrat SemiBold" pitchFamily="2" charset="-52"/>
                <a:ea typeface="Montserrat ExtraBold" pitchFamily="2" charset="-52"/>
                <a:cs typeface="Calibri Light" panose="020F0302020204030204" pitchFamily="34" charset="0"/>
              </a:rPr>
              <a:t>структурних</a:t>
            </a:r>
            <a:r>
              <a:rPr lang="ru-RU" sz="2000" b="0" i="0" spc="0" baseline="0" dirty="0">
                <a:ln>
                  <a:noFill/>
                </a:ln>
                <a:solidFill>
                  <a:srgbClr val="FFFFFF"/>
                </a:solidFill>
                <a:effectLst/>
                <a:latin typeface="Montserrat SemiBold" pitchFamily="2" charset="-52"/>
                <a:ea typeface="Montserrat ExtraBold" pitchFamily="2" charset="-52"/>
                <a:cs typeface="Calibri Light" panose="020F0302020204030204" pitchFamily="34" charset="0"/>
              </a:rPr>
              <a:t> </a:t>
            </a:r>
            <a:r>
              <a:rPr lang="ru-RU" sz="2000" b="0" i="0" spc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Montserrat SemiBold" pitchFamily="2" charset="-52"/>
                <a:ea typeface="Montserrat ExtraBold" pitchFamily="2" charset="-52"/>
                <a:cs typeface="Calibri Light" panose="020F0302020204030204" pitchFamily="34" charset="0"/>
              </a:rPr>
              <a:t>підрозділів</a:t>
            </a:r>
            <a:endParaRPr lang="ru-RU" sz="2000" dirty="0">
              <a:solidFill>
                <a:schemeClr val="bg1"/>
              </a:solidFill>
              <a:latin typeface="Montserrat SemiBold" pitchFamily="2" charset="-52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"/>
          <p:cNvSpPr txBox="1">
            <a:spLocks noGrp="1"/>
          </p:cNvSpPr>
          <p:nvPr>
            <p:ph type="title"/>
          </p:nvPr>
        </p:nvSpPr>
        <p:spPr>
          <a:xfrm>
            <a:off x="838200" y="24130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 ExtraBold"/>
              <a:buNone/>
            </a:pPr>
            <a:r>
              <a:rPr lang="uk-UA" b="1" dirty="0"/>
              <a:t>Парламентський контроль</a:t>
            </a:r>
            <a:endParaRPr lang="en-US" dirty="0"/>
          </a:p>
        </p:txBody>
      </p:sp>
      <p:sp>
        <p:nvSpPr>
          <p:cNvPr id="87" name="Google Shape;87;p5"/>
          <p:cNvSpPr txBox="1">
            <a:spLocks noGrp="1"/>
          </p:cNvSpPr>
          <p:nvPr>
            <p:ph type="body" idx="1"/>
          </p:nvPr>
        </p:nvSpPr>
        <p:spPr>
          <a:xfrm>
            <a:off x="838200" y="2898931"/>
            <a:ext cx="10515600" cy="4179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36855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02258E"/>
              </a:buClr>
              <a:buSzPts val="1800"/>
              <a:buChar char="•"/>
            </a:pPr>
            <a:r>
              <a:rPr lang="ru-RU" sz="2000" dirty="0">
                <a:latin typeface="Montserrat ExtraBold"/>
              </a:rPr>
              <a:t>4 </a:t>
            </a:r>
            <a:r>
              <a:rPr lang="ru-RU" sz="2000" err="1">
                <a:latin typeface="Montserrat ExtraBold"/>
              </a:rPr>
              <a:t>тимчасових</a:t>
            </a:r>
            <a:r>
              <a:rPr lang="ru-RU" sz="2000" dirty="0">
                <a:latin typeface="Montserrat ExtraBold"/>
              </a:rPr>
              <a:t> </a:t>
            </a:r>
            <a:r>
              <a:rPr lang="ru-RU" sz="2000" err="1">
                <a:latin typeface="Montserrat ExtraBold"/>
              </a:rPr>
              <a:t>спеціальних</a:t>
            </a:r>
            <a:r>
              <a:rPr lang="ru-RU" sz="2000" dirty="0">
                <a:latin typeface="Montserrat ExtraBold"/>
              </a:rPr>
              <a:t> </a:t>
            </a:r>
            <a:r>
              <a:rPr lang="ru-RU" sz="2000" err="1">
                <a:latin typeface="Montserrat ExtraBold"/>
              </a:rPr>
              <a:t>комісій</a:t>
            </a:r>
            <a:r>
              <a:rPr lang="ru-RU" sz="2000" dirty="0">
                <a:latin typeface="Montserrat ExtraBold"/>
              </a:rPr>
              <a:t>, </a:t>
            </a:r>
            <a:r>
              <a:rPr lang="ru-RU" sz="2000" err="1">
                <a:latin typeface="Montserrat ExtraBold"/>
              </a:rPr>
              <a:t>згідно</a:t>
            </a:r>
            <a:r>
              <a:rPr lang="ru-RU" sz="2000" dirty="0">
                <a:latin typeface="Montserrat ExtraBold"/>
              </a:rPr>
              <a:t> з постановами:</a:t>
            </a:r>
            <a:r>
              <a:rPr lang="ru-RU" sz="1800" dirty="0"/>
              <a:t>	</a:t>
            </a:r>
            <a:endParaRPr lang="uk-UA"/>
          </a:p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2000"/>
              </a:spcAft>
              <a:buClr>
                <a:srgbClr val="02258E"/>
              </a:buClr>
              <a:buSzPts val="1800"/>
              <a:buNone/>
            </a:pPr>
            <a:r>
              <a:rPr lang="ru-RU" dirty="0">
                <a:latin typeface="Montserrat Medium" pitchFamily="2" charset="-52"/>
              </a:rPr>
              <a:t>…</a:t>
            </a:r>
            <a:r>
              <a:rPr lang="uk-UA" dirty="0">
                <a:effectLst/>
                <a:latin typeface="Montserrat Medium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«Про утворення Тимчасової спеціальної комісії Верховної Ради України з питань моніторингу отримання і використання міжнародної матеріально-технічної допомоги під час дії воєнного стану» від 19 липня 2022 року № 2424-IX </a:t>
            </a:r>
            <a:r>
              <a:rPr lang="uk-UA" u="sng" dirty="0">
                <a:solidFill>
                  <a:srgbClr val="0563C1"/>
                </a:solidFill>
                <a:effectLst/>
                <a:latin typeface="Montserrat Medium" pitchFamily="2" charset="-52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https://zakon.rada.gov.ua/laws/show/2424-20#Text </a:t>
            </a:r>
            <a:r>
              <a:rPr lang="uk-UA" u="sng" dirty="0">
                <a:solidFill>
                  <a:srgbClr val="0563C1"/>
                </a:solidFill>
                <a:effectLst/>
                <a:latin typeface="Montserrat Medium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SzPts val="1800"/>
            </a:pPr>
            <a:r>
              <a:rPr lang="ru-RU" sz="2000" dirty="0">
                <a:latin typeface="Montserrat ExtraBold"/>
              </a:rPr>
              <a:t>7 </a:t>
            </a:r>
            <a:r>
              <a:rPr lang="ru-RU" sz="2000" err="1">
                <a:latin typeface="Montserrat ExtraBold"/>
              </a:rPr>
              <a:t>тимчасових</a:t>
            </a:r>
            <a:r>
              <a:rPr lang="ru-RU" sz="2000" dirty="0">
                <a:latin typeface="Montserrat ExtraBold"/>
              </a:rPr>
              <a:t> </a:t>
            </a:r>
            <a:r>
              <a:rPr lang="ru-RU" sz="2000" err="1">
                <a:latin typeface="Montserrat ExtraBold"/>
              </a:rPr>
              <a:t>слідчих</a:t>
            </a:r>
            <a:r>
              <a:rPr lang="ru-RU" sz="2000" dirty="0">
                <a:latin typeface="Montserrat ExtraBold"/>
              </a:rPr>
              <a:t> </a:t>
            </a:r>
            <a:r>
              <a:rPr lang="ru-RU" sz="2000" err="1">
                <a:latin typeface="Montserrat ExtraBold"/>
              </a:rPr>
              <a:t>комісій</a:t>
            </a:r>
            <a:r>
              <a:rPr lang="ru-RU" sz="2000" dirty="0">
                <a:latin typeface="Montserrat ExtraBold"/>
              </a:rPr>
              <a:t>, </a:t>
            </a:r>
            <a:r>
              <a:rPr lang="ru-RU" sz="2000" err="1">
                <a:latin typeface="Montserrat ExtraBold"/>
              </a:rPr>
              <a:t>згідно</a:t>
            </a:r>
            <a:r>
              <a:rPr lang="ru-RU" sz="2000" dirty="0">
                <a:latin typeface="Montserrat ExtraBold"/>
              </a:rPr>
              <a:t> з постановами: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2000"/>
              </a:spcAft>
              <a:buSzPts val="1800"/>
              <a:buNone/>
            </a:pP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2258E"/>
                </a:solidFill>
                <a:effectLst/>
                <a:uLnTx/>
                <a:uFillTx/>
                <a:latin typeface="Montserrat Medium" pitchFamily="2" charset="-52"/>
                <a:sym typeface="Montserrat Medium"/>
              </a:rPr>
              <a:t>…</a:t>
            </a:r>
            <a:r>
              <a:rPr kumimoji="0" lang="uk-UA" b="0" i="0" u="none" strike="noStrike" kern="0" cap="none" spc="0" normalizeH="0" baseline="0" noProof="0" dirty="0">
                <a:ln>
                  <a:noFill/>
                </a:ln>
                <a:solidFill>
                  <a:srgbClr val="02258E"/>
                </a:solidFill>
                <a:effectLst/>
                <a:uLnTx/>
                <a:uFillTx/>
                <a:latin typeface="Montserrat Medium" pitchFamily="2" charset="-52"/>
                <a:ea typeface="Calibri" panose="020F0502020204030204" pitchFamily="34" charset="0"/>
                <a:cs typeface="Times New Roman" panose="02020603050405020304" pitchFamily="18" charset="0"/>
                <a:sym typeface="Montserrat Medium"/>
              </a:rPr>
              <a:t>«Про утворення Тимчасової спеціальної комісії Верховної Ради України з питань моніторингу отримання і використання міжнародної матеріально-технічної допомоги під час дії воєнного стану» </a:t>
            </a:r>
            <a:r>
              <a:rPr kumimoji="0" lang="uk-UA" b="0" u="none" strike="noStrike" kern="0" cap="none" spc="0" normalizeH="0" baseline="0" noProof="0" dirty="0">
                <a:ln>
                  <a:noFill/>
                </a:ln>
                <a:solidFill>
                  <a:srgbClr val="02258E"/>
                </a:solidFill>
                <a:effectLst/>
                <a:uLnTx/>
                <a:uFillTx/>
                <a:latin typeface="Montserrat Medium" pitchFamily="2" charset="-52"/>
                <a:ea typeface="Calibri" panose="020F0502020204030204" pitchFamily="34" charset="0"/>
                <a:cs typeface="Times New Roman" panose="02020603050405020304" pitchFamily="18" charset="0"/>
                <a:sym typeface="Montserrat Medium"/>
              </a:rPr>
              <a:t>від 19 липня 2022 року № 2424-IX</a:t>
            </a:r>
            <a:r>
              <a:rPr kumimoji="0" lang="uk-UA" b="0" i="0" u="none" strike="noStrike" kern="0" cap="none" spc="0" normalizeH="0" baseline="0" noProof="0" dirty="0">
                <a:ln>
                  <a:noFill/>
                </a:ln>
                <a:solidFill>
                  <a:srgbClr val="02258E"/>
                </a:solidFill>
                <a:effectLst/>
                <a:uLnTx/>
                <a:uFillTx/>
                <a:latin typeface="Montserrat Medium" pitchFamily="2" charset="-52"/>
                <a:ea typeface="Calibri" panose="020F0502020204030204" pitchFamily="34" charset="0"/>
                <a:cs typeface="Times New Roman" panose="02020603050405020304" pitchFamily="18" charset="0"/>
                <a:sym typeface="Montserrat Medium"/>
              </a:rPr>
              <a:t> </a:t>
            </a:r>
            <a:r>
              <a:rPr kumimoji="0" lang="uk-UA" b="0" i="0" u="sng" strike="noStrike" kern="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Montserrat Medium" pitchFamily="2" charset="-52"/>
                <a:ea typeface="Times New Roman" panose="02020603050405020304" pitchFamily="18" charset="0"/>
                <a:cs typeface="Times New Roman" panose="02020603050405020304" pitchFamily="18" charset="0"/>
                <a:sym typeface="Montserrat Medium"/>
                <a:hlinkClick r:id="rId3"/>
              </a:rPr>
              <a:t>https://zakon.rada.gov.ua/laws/show/2424-20#Text </a:t>
            </a:r>
            <a:r>
              <a:rPr kumimoji="0" lang="uk-UA" b="0" i="0" u="sng" strike="noStrike" kern="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Montserrat Medium" pitchFamily="2" charset="-52"/>
                <a:ea typeface="Times New Roman" panose="02020603050405020304" pitchFamily="18" charset="0"/>
                <a:cs typeface="Times New Roman" panose="02020603050405020304" pitchFamily="18" charset="0"/>
                <a:sym typeface="Montserrat Medium"/>
              </a:rPr>
              <a:t> </a:t>
            </a:r>
            <a:endParaRPr lang="uk-UA" b="0" i="0" u="sng" strike="noStrike" kern="0" cap="none" spc="0" normalizeH="0" baseline="0" noProof="0" dirty="0">
              <a:ln>
                <a:noFill/>
              </a:ln>
              <a:solidFill>
                <a:srgbClr val="0563C1"/>
              </a:solidFill>
              <a:effectLst/>
              <a:uLnTx/>
              <a:uFillTx/>
              <a:latin typeface="Montserrat Medium" pitchFamily="2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spcAft>
                <a:spcPts val="2000"/>
              </a:spcAft>
              <a:buSzPts val="1800"/>
            </a:pPr>
            <a:endParaRPr lang="ru-RU" sz="1800" dirty="0">
              <a:latin typeface="Montserrat ExtraBold" pitchFamily="2" charset="-52"/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spcAft>
                <a:spcPts val="2000"/>
              </a:spcAft>
              <a:buSzPts val="1800"/>
            </a:pPr>
            <a:endParaRPr lang="uk-UA" sz="1800" dirty="0">
              <a:effectLst/>
              <a:latin typeface="Montserrat Medium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lvl="0" indent="-236855" algn="just" rtl="0">
              <a:lnSpc>
                <a:spcPct val="150000"/>
              </a:lnSpc>
              <a:spcBef>
                <a:spcPts val="0"/>
              </a:spcBef>
              <a:spcAft>
                <a:spcPts val="2000"/>
              </a:spcAft>
              <a:buClr>
                <a:srgbClr val="02258E"/>
              </a:buClr>
              <a:buSzPts val="1800"/>
              <a:buChar char="•"/>
            </a:pPr>
            <a:endParaRPr lang="ru-RU" sz="2200" dirty="0"/>
          </a:p>
        </p:txBody>
      </p:sp>
      <p:sp>
        <p:nvSpPr>
          <p:cNvPr id="5" name="Google Shape;142;p7">
            <a:extLst>
              <a:ext uri="{FF2B5EF4-FFF2-40B4-BE49-F238E27FC236}">
                <a16:creationId xmlns:a16="http://schemas.microsoft.com/office/drawing/2014/main" id="{37870596-79EB-D12C-7F1D-893A196A7876}"/>
              </a:ext>
            </a:extLst>
          </p:cNvPr>
          <p:cNvSpPr txBox="1">
            <a:spLocks/>
          </p:cNvSpPr>
          <p:nvPr/>
        </p:nvSpPr>
        <p:spPr>
          <a:xfrm>
            <a:off x="838200" y="1643218"/>
            <a:ext cx="106553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 ExtraBold"/>
              <a:buNone/>
              <a:defRPr sz="32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02258E"/>
                </a:solidFill>
              </a:rPr>
              <a:t>З 24 лютого 2022 року по 30 червня 2023 року</a:t>
            </a:r>
            <a:br>
              <a:rPr lang="ru-RU" sz="2000" dirty="0">
                <a:solidFill>
                  <a:srgbClr val="02258E"/>
                </a:solidFill>
              </a:rPr>
            </a:br>
            <a:r>
              <a:rPr lang="ru-RU" sz="2000" dirty="0">
                <a:solidFill>
                  <a:srgbClr val="02258E"/>
                </a:solidFill>
              </a:rPr>
              <a:t>Верховна Рада </a:t>
            </a:r>
            <a:r>
              <a:rPr lang="ru-RU" sz="2000" dirty="0" err="1">
                <a:solidFill>
                  <a:srgbClr val="02258E"/>
                </a:solidFill>
              </a:rPr>
              <a:t>України</a:t>
            </a:r>
            <a:r>
              <a:rPr lang="ru-RU" sz="2000" dirty="0">
                <a:solidFill>
                  <a:srgbClr val="02258E"/>
                </a:solidFill>
              </a:rPr>
              <a:t> </a:t>
            </a:r>
            <a:r>
              <a:rPr lang="ru-RU" sz="2000" dirty="0" err="1">
                <a:solidFill>
                  <a:srgbClr val="02258E"/>
                </a:solidFill>
              </a:rPr>
              <a:t>утворила</a:t>
            </a:r>
            <a:r>
              <a:rPr lang="ru-RU" sz="2000" dirty="0">
                <a:solidFill>
                  <a:srgbClr val="02258E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6805818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 descr="Зображення, що містить текст, знімок екрана, Шрифт, число&#10;&#10;Опис створено автоматично">
            <a:extLst>
              <a:ext uri="{FF2B5EF4-FFF2-40B4-BE49-F238E27FC236}">
                <a16:creationId xmlns:a16="http://schemas.microsoft.com/office/drawing/2014/main" id="{42054BC7-2AD4-AC07-8972-CC77CD89E4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2972" y="-2799"/>
            <a:ext cx="8176160" cy="6863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0861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 descr="Зображення, що містить текст, знімок екрана, Шрифт, число&#10;&#10;Опис створено автоматично">
            <a:extLst>
              <a:ext uri="{FF2B5EF4-FFF2-40B4-BE49-F238E27FC236}">
                <a16:creationId xmlns:a16="http://schemas.microsoft.com/office/drawing/2014/main" id="{565EFE41-4385-8EEC-54A8-E2B8F3B91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2141" y="-2749"/>
            <a:ext cx="8017822" cy="686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6672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"/>
          <p:cNvSpPr txBox="1">
            <a:spLocks noGrp="1"/>
          </p:cNvSpPr>
          <p:nvPr>
            <p:ph type="title"/>
          </p:nvPr>
        </p:nvSpPr>
        <p:spPr>
          <a:xfrm>
            <a:off x="848096" y="241300"/>
            <a:ext cx="1100050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uk-UA" dirty="0"/>
              <a:t>Які виклики війни мав</a:t>
            </a:r>
            <a:r>
              <a:rPr lang="en-US" dirty="0"/>
              <a:t> </a:t>
            </a:r>
            <a:r>
              <a:rPr lang="uk-UA" dirty="0"/>
              <a:t>вирішувати парламент?</a:t>
            </a:r>
            <a:endParaRPr lang="en-US" dirty="0"/>
          </a:p>
        </p:txBody>
      </p:sp>
      <p:sp>
        <p:nvSpPr>
          <p:cNvPr id="87" name="Google Shape;87;p5"/>
          <p:cNvSpPr txBox="1">
            <a:spLocks noGrp="1"/>
          </p:cNvSpPr>
          <p:nvPr>
            <p:ph type="body" idx="1"/>
          </p:nvPr>
        </p:nvSpPr>
        <p:spPr>
          <a:xfrm>
            <a:off x="1425575" y="1913774"/>
            <a:ext cx="9648975" cy="4896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rgbClr val="02258E"/>
              </a:buClr>
              <a:buSzPts val="1800"/>
              <a:buNone/>
            </a:pPr>
            <a:r>
              <a:rPr lang="ru-RU" sz="1800" dirty="0" err="1"/>
              <a:t>Чи</a:t>
            </a:r>
            <a:r>
              <a:rPr lang="ru-RU" sz="1800" dirty="0"/>
              <a:t> </a:t>
            </a:r>
            <a:r>
              <a:rPr lang="ru-RU" sz="1800" dirty="0" err="1"/>
              <a:t>можуть</a:t>
            </a:r>
            <a:r>
              <a:rPr lang="ru-RU" sz="1800" dirty="0"/>
              <a:t> </a:t>
            </a:r>
            <a:r>
              <a:rPr lang="ru-RU" sz="1800" dirty="0" err="1"/>
              <a:t>військові</a:t>
            </a:r>
            <a:r>
              <a:rPr lang="ru-RU" sz="1800" dirty="0"/>
              <a:t> на блокпостах все </a:t>
            </a:r>
            <a:r>
              <a:rPr lang="ru-RU" sz="1800" dirty="0" err="1"/>
              <a:t>переглядати</a:t>
            </a:r>
            <a:r>
              <a:rPr lang="ru-RU" sz="1800" dirty="0"/>
              <a:t> в </a:t>
            </a:r>
            <a:r>
              <a:rPr lang="ru-RU" sz="1800" dirty="0" err="1"/>
              <a:t>моєму</a:t>
            </a:r>
            <a:r>
              <a:rPr lang="ru-RU" sz="1800" dirty="0"/>
              <a:t> </a:t>
            </a:r>
            <a:r>
              <a:rPr lang="ru-RU" sz="1800" dirty="0" err="1"/>
              <a:t>мобільному</a:t>
            </a:r>
            <a:r>
              <a:rPr lang="ru-RU" sz="1800" dirty="0"/>
              <a:t> </a:t>
            </a:r>
            <a:r>
              <a:rPr lang="ru-RU" sz="1800" dirty="0" err="1"/>
              <a:t>телефоні</a:t>
            </a:r>
            <a:r>
              <a:rPr lang="ru-RU" sz="1800" dirty="0"/>
              <a:t>?</a:t>
            </a:r>
            <a:endParaRPr lang="uk-UA"/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ru-RU" sz="1800" err="1"/>
              <a:t>Яких</a:t>
            </a:r>
            <a:r>
              <a:rPr lang="ru-RU" sz="1800" dirty="0"/>
              <a:t> </a:t>
            </a:r>
            <a:r>
              <a:rPr lang="ru-RU" sz="1800" err="1"/>
              <a:t>обмежень</a:t>
            </a:r>
            <a:r>
              <a:rPr lang="ru-RU" sz="1800" dirty="0"/>
              <a:t> </a:t>
            </a:r>
            <a:r>
              <a:rPr lang="ru-RU" sz="1800" err="1"/>
              <a:t>важливо</a:t>
            </a:r>
            <a:r>
              <a:rPr lang="ru-RU" sz="1800" dirty="0"/>
              <a:t> </a:t>
            </a:r>
            <a:r>
              <a:rPr lang="ru-RU" sz="1800" err="1"/>
              <a:t>дотримуватися</a:t>
            </a:r>
            <a:r>
              <a:rPr lang="ru-RU" sz="1800" dirty="0"/>
              <a:t> </a:t>
            </a:r>
            <a:r>
              <a:rPr lang="ru-RU" sz="1800" err="1"/>
              <a:t>під</a:t>
            </a:r>
            <a:r>
              <a:rPr lang="ru-RU" sz="1800" dirty="0"/>
              <a:t> час </a:t>
            </a:r>
            <a:r>
              <a:rPr lang="ru-RU" sz="1800" err="1"/>
              <a:t>повітряної</a:t>
            </a:r>
            <a:r>
              <a:rPr lang="ru-RU" sz="1800" dirty="0"/>
              <a:t> </a:t>
            </a:r>
            <a:r>
              <a:rPr lang="ru-RU" sz="1800" err="1"/>
              <a:t>бойової</a:t>
            </a:r>
            <a:r>
              <a:rPr lang="ru-RU" sz="1800" dirty="0"/>
              <a:t> </a:t>
            </a:r>
            <a:r>
              <a:rPr lang="ru-RU" sz="1800" err="1"/>
              <a:t>тривоги</a:t>
            </a:r>
            <a:r>
              <a:rPr lang="ru-RU" sz="1800" dirty="0"/>
              <a:t> та </a:t>
            </a:r>
            <a:r>
              <a:rPr lang="ru-RU" sz="1800" err="1"/>
              <a:t>комендантської</a:t>
            </a:r>
            <a:r>
              <a:rPr lang="ru-RU" sz="1800" dirty="0"/>
              <a:t> </a:t>
            </a:r>
            <a:r>
              <a:rPr lang="ru-RU" sz="1800" err="1"/>
              <a:t>години</a:t>
            </a:r>
            <a:r>
              <a:rPr lang="ru-RU" sz="1800" dirty="0"/>
              <a:t>? </a:t>
            </a:r>
            <a:endParaRPr lang="ru-RU" sz="1800" dirty="0">
              <a:latin typeface="Montserrat Medium" pitchFamily="2" charset="-52"/>
            </a:endParaRPr>
          </a:p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rgbClr val="02258E"/>
              </a:buClr>
              <a:buSzPts val="1800"/>
              <a:buNone/>
            </a:pPr>
            <a:r>
              <a:rPr lang="ru-RU" sz="1800" dirty="0" err="1"/>
              <a:t>Чи</a:t>
            </a:r>
            <a:r>
              <a:rPr lang="ru-RU" sz="1800" dirty="0"/>
              <a:t> </a:t>
            </a:r>
            <a:r>
              <a:rPr lang="ru-RU" sz="1800" dirty="0" err="1"/>
              <a:t>передбачена</a:t>
            </a:r>
            <a:r>
              <a:rPr lang="ru-RU" sz="1800" dirty="0"/>
              <a:t> </a:t>
            </a:r>
            <a:r>
              <a:rPr lang="ru-RU" sz="1800" dirty="0" err="1"/>
              <a:t>юридична</a:t>
            </a:r>
            <a:r>
              <a:rPr lang="ru-RU" sz="1800" dirty="0"/>
              <a:t> </a:t>
            </a:r>
            <a:r>
              <a:rPr lang="ru-RU" sz="1800" dirty="0" err="1"/>
              <a:t>відповідальність</a:t>
            </a:r>
            <a:r>
              <a:rPr lang="ru-RU" sz="1800" dirty="0"/>
              <a:t> за </a:t>
            </a:r>
            <a:r>
              <a:rPr lang="ru-RU" sz="1800" dirty="0" err="1"/>
              <a:t>їх</a:t>
            </a:r>
            <a:r>
              <a:rPr lang="ru-RU" sz="1800" dirty="0"/>
              <a:t> </a:t>
            </a:r>
            <a:r>
              <a:rPr lang="ru-RU" sz="1800" dirty="0" err="1"/>
              <a:t>порушення</a:t>
            </a:r>
            <a:r>
              <a:rPr lang="ru-RU" sz="1800" dirty="0"/>
              <a:t>?</a:t>
            </a:r>
          </a:p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rgbClr val="02258E"/>
              </a:buClr>
              <a:buSzPts val="1800"/>
              <a:buNone/>
            </a:pPr>
            <a:r>
              <a:rPr lang="ru-RU" sz="1800" dirty="0"/>
              <a:t>Я </a:t>
            </a:r>
            <a:r>
              <a:rPr lang="ru-RU" sz="1800" err="1"/>
              <a:t>втратив</a:t>
            </a:r>
            <a:r>
              <a:rPr lang="ru-RU" sz="1800" dirty="0"/>
              <a:t> паспорт та </a:t>
            </a:r>
            <a:r>
              <a:rPr lang="ru-RU" sz="1800" err="1"/>
              <a:t>інші</a:t>
            </a:r>
            <a:r>
              <a:rPr lang="ru-RU" sz="1800" dirty="0"/>
              <a:t> </a:t>
            </a:r>
            <a:r>
              <a:rPr lang="ru-RU" sz="1800" err="1"/>
              <a:t>особисті</a:t>
            </a:r>
            <a:r>
              <a:rPr lang="ru-RU" sz="1800" dirty="0"/>
              <a:t> </a:t>
            </a:r>
            <a:r>
              <a:rPr lang="ru-RU" sz="1800" err="1"/>
              <a:t>документи</a:t>
            </a:r>
            <a:r>
              <a:rPr lang="ru-RU" sz="1800" dirty="0"/>
              <a:t> – </a:t>
            </a:r>
            <a:r>
              <a:rPr lang="ru-RU" sz="1800" err="1"/>
              <a:t>що</a:t>
            </a:r>
            <a:r>
              <a:rPr lang="ru-RU" sz="1800" dirty="0"/>
              <a:t> </a:t>
            </a:r>
            <a:r>
              <a:rPr lang="ru-RU" sz="1800" err="1"/>
              <a:t>робити</a:t>
            </a:r>
            <a:r>
              <a:rPr lang="ru-RU" sz="1800" dirty="0"/>
              <a:t>?</a:t>
            </a:r>
          </a:p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rgbClr val="02258E"/>
              </a:buClr>
              <a:buSzPts val="1800"/>
              <a:buNone/>
            </a:pPr>
            <a:r>
              <a:rPr lang="ru-RU" sz="1800" dirty="0" err="1"/>
              <a:t>Мій</a:t>
            </a:r>
            <a:r>
              <a:rPr lang="ru-RU" sz="1800" dirty="0"/>
              <a:t> </a:t>
            </a:r>
            <a:r>
              <a:rPr lang="ru-RU" sz="1800" dirty="0" err="1"/>
              <a:t>бізнес</a:t>
            </a:r>
            <a:r>
              <a:rPr lang="ru-RU" sz="1800" dirty="0"/>
              <a:t> не </a:t>
            </a:r>
            <a:r>
              <a:rPr lang="ru-RU" sz="1800" dirty="0" err="1"/>
              <a:t>працює</a:t>
            </a:r>
            <a:r>
              <a:rPr lang="ru-RU" sz="1800" dirty="0"/>
              <a:t> через </a:t>
            </a:r>
            <a:r>
              <a:rPr lang="ru-RU" sz="1800" dirty="0" err="1"/>
              <a:t>війну</a:t>
            </a:r>
            <a:r>
              <a:rPr lang="ru-RU" sz="1800" dirty="0"/>
              <a:t> – </a:t>
            </a:r>
            <a:r>
              <a:rPr lang="ru-RU" sz="1800" dirty="0" err="1"/>
              <a:t>чи</a:t>
            </a:r>
            <a:r>
              <a:rPr lang="ru-RU" sz="1800" dirty="0"/>
              <a:t> </a:t>
            </a:r>
            <a:r>
              <a:rPr lang="ru-RU" sz="1800" dirty="0" err="1"/>
              <a:t>потрібно</a:t>
            </a:r>
            <a:r>
              <a:rPr lang="ru-RU" sz="1800" dirty="0"/>
              <a:t> </a:t>
            </a:r>
            <a:r>
              <a:rPr lang="ru-RU" sz="1800" dirty="0" err="1"/>
              <a:t>далі</a:t>
            </a:r>
            <a:r>
              <a:rPr lang="ru-RU" sz="1800" dirty="0"/>
              <a:t> </a:t>
            </a:r>
            <a:r>
              <a:rPr lang="ru-RU" sz="1800" dirty="0" err="1"/>
              <a:t>подавати</a:t>
            </a:r>
            <a:r>
              <a:rPr lang="ru-RU" sz="1800" dirty="0"/>
              <a:t> та </a:t>
            </a:r>
            <a:r>
              <a:rPr lang="ru-RU" sz="1800" dirty="0" err="1"/>
              <a:t>сплачувати</a:t>
            </a:r>
            <a:r>
              <a:rPr lang="ru-RU" sz="1800" dirty="0"/>
              <a:t> </a:t>
            </a:r>
            <a:r>
              <a:rPr lang="ru-RU" sz="1800" dirty="0" err="1"/>
              <a:t>податки</a:t>
            </a:r>
            <a:r>
              <a:rPr lang="ru-RU" sz="1800" dirty="0"/>
              <a:t>?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ru-RU" sz="1800" err="1"/>
              <a:t>Чи</a:t>
            </a:r>
            <a:r>
              <a:rPr lang="ru-RU" sz="1800" dirty="0"/>
              <a:t> </a:t>
            </a:r>
            <a:r>
              <a:rPr lang="ru-RU" sz="1800" err="1"/>
              <a:t>справді</a:t>
            </a:r>
            <a:r>
              <a:rPr lang="ru-RU" sz="1800" dirty="0"/>
              <a:t> </a:t>
            </a:r>
            <a:r>
              <a:rPr lang="ru-RU" sz="1800" err="1"/>
              <a:t>мій</a:t>
            </a:r>
            <a:r>
              <a:rPr lang="ru-RU" sz="1800" dirty="0"/>
              <a:t> </a:t>
            </a:r>
            <a:r>
              <a:rPr lang="ru-RU" sz="1800" err="1"/>
              <a:t>робочий</a:t>
            </a:r>
            <a:r>
              <a:rPr lang="ru-RU" sz="1800" dirty="0"/>
              <a:t> час </a:t>
            </a:r>
            <a:r>
              <a:rPr lang="ru-RU" sz="1800" err="1"/>
              <a:t>можна</a:t>
            </a:r>
            <a:r>
              <a:rPr lang="ru-RU" sz="1800" dirty="0"/>
              <a:t> </a:t>
            </a:r>
            <a:r>
              <a:rPr lang="ru-RU" sz="1800" err="1"/>
              <a:t>збільшити</a:t>
            </a:r>
            <a:r>
              <a:rPr lang="ru-RU" sz="1800" dirty="0"/>
              <a:t> до 60 годин на </a:t>
            </a:r>
            <a:r>
              <a:rPr lang="ru-RU" sz="1800" err="1"/>
              <a:t>тиждень</a:t>
            </a:r>
            <a:r>
              <a:rPr lang="ru-RU" sz="1800" dirty="0"/>
              <a:t>?</a:t>
            </a: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rgbClr val="02258E"/>
              </a:buClr>
              <a:buSzPts val="1800"/>
              <a:buNone/>
            </a:pPr>
            <a:endParaRPr lang="ru-RU" sz="1800" dirty="0">
              <a:latin typeface="Montserrat SemiBold" pitchFamily="2" charset="-52"/>
            </a:endParaRPr>
          </a:p>
        </p:txBody>
      </p:sp>
      <p:sp>
        <p:nvSpPr>
          <p:cNvPr id="2" name="Google Shape;145;p7">
            <a:extLst>
              <a:ext uri="{FF2B5EF4-FFF2-40B4-BE49-F238E27FC236}">
                <a16:creationId xmlns:a16="http://schemas.microsoft.com/office/drawing/2014/main" id="{35E838A3-16B3-8FE7-3094-6DF4CEF6ED0D}"/>
              </a:ext>
            </a:extLst>
          </p:cNvPr>
          <p:cNvSpPr/>
          <p:nvPr/>
        </p:nvSpPr>
        <p:spPr>
          <a:xfrm>
            <a:off x="885525" y="2097275"/>
            <a:ext cx="182880" cy="182880"/>
          </a:xfrm>
          <a:prstGeom prst="ellipse">
            <a:avLst/>
          </a:prstGeom>
          <a:solidFill>
            <a:srgbClr val="02258E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" name="Google Shape;145;p7">
            <a:extLst>
              <a:ext uri="{FF2B5EF4-FFF2-40B4-BE49-F238E27FC236}">
                <a16:creationId xmlns:a16="http://schemas.microsoft.com/office/drawing/2014/main" id="{78C992BD-4E35-AEF4-CE0A-F9597615B5AA}"/>
              </a:ext>
            </a:extLst>
          </p:cNvPr>
          <p:cNvSpPr/>
          <p:nvPr/>
        </p:nvSpPr>
        <p:spPr>
          <a:xfrm>
            <a:off x="847425" y="3063686"/>
            <a:ext cx="182880" cy="182880"/>
          </a:xfrm>
          <a:prstGeom prst="ellipse">
            <a:avLst/>
          </a:prstGeom>
          <a:solidFill>
            <a:srgbClr val="02258E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" name="Google Shape;145;p7">
            <a:extLst>
              <a:ext uri="{FF2B5EF4-FFF2-40B4-BE49-F238E27FC236}">
                <a16:creationId xmlns:a16="http://schemas.microsoft.com/office/drawing/2014/main" id="{4861CC26-4D63-1916-6AC2-F241A465FE38}"/>
              </a:ext>
            </a:extLst>
          </p:cNvPr>
          <p:cNvSpPr/>
          <p:nvPr/>
        </p:nvSpPr>
        <p:spPr>
          <a:xfrm>
            <a:off x="885525" y="4030097"/>
            <a:ext cx="182880" cy="182880"/>
          </a:xfrm>
          <a:prstGeom prst="ellipse">
            <a:avLst/>
          </a:prstGeom>
          <a:solidFill>
            <a:srgbClr val="02258E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" name="Google Shape;145;p7">
            <a:extLst>
              <a:ext uri="{FF2B5EF4-FFF2-40B4-BE49-F238E27FC236}">
                <a16:creationId xmlns:a16="http://schemas.microsoft.com/office/drawing/2014/main" id="{28779206-D508-2E29-255C-2AC020E0DAC2}"/>
              </a:ext>
            </a:extLst>
          </p:cNvPr>
          <p:cNvSpPr/>
          <p:nvPr/>
        </p:nvSpPr>
        <p:spPr>
          <a:xfrm>
            <a:off x="885525" y="5146925"/>
            <a:ext cx="182880" cy="182880"/>
          </a:xfrm>
          <a:prstGeom prst="ellipse">
            <a:avLst/>
          </a:prstGeom>
          <a:solidFill>
            <a:srgbClr val="02258E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" name="Google Shape;145;p7">
            <a:extLst>
              <a:ext uri="{FF2B5EF4-FFF2-40B4-BE49-F238E27FC236}">
                <a16:creationId xmlns:a16="http://schemas.microsoft.com/office/drawing/2014/main" id="{6A8A1E48-9202-4F6F-085D-F7FDDA2FDB0B}"/>
              </a:ext>
            </a:extLst>
          </p:cNvPr>
          <p:cNvSpPr/>
          <p:nvPr/>
        </p:nvSpPr>
        <p:spPr>
          <a:xfrm>
            <a:off x="885525" y="4588511"/>
            <a:ext cx="182880" cy="182880"/>
          </a:xfrm>
          <a:prstGeom prst="ellipse">
            <a:avLst/>
          </a:prstGeom>
          <a:solidFill>
            <a:srgbClr val="02258E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" name="Google Shape;145;p7">
            <a:extLst>
              <a:ext uri="{FF2B5EF4-FFF2-40B4-BE49-F238E27FC236}">
                <a16:creationId xmlns:a16="http://schemas.microsoft.com/office/drawing/2014/main" id="{B49E2317-97AC-E5F3-6CA9-51FC5BBF6B4D}"/>
              </a:ext>
            </a:extLst>
          </p:cNvPr>
          <p:cNvSpPr/>
          <p:nvPr/>
        </p:nvSpPr>
        <p:spPr>
          <a:xfrm>
            <a:off x="885525" y="6160961"/>
            <a:ext cx="182880" cy="182880"/>
          </a:xfrm>
          <a:prstGeom prst="ellipse">
            <a:avLst/>
          </a:prstGeom>
          <a:solidFill>
            <a:srgbClr val="02258E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4110092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"/>
          <p:cNvSpPr txBox="1">
            <a:spLocks noGrp="1"/>
          </p:cNvSpPr>
          <p:nvPr>
            <p:ph type="title"/>
          </p:nvPr>
        </p:nvSpPr>
        <p:spPr>
          <a:xfrm>
            <a:off x="838200" y="22346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 ExtraBold"/>
              <a:buNone/>
            </a:pPr>
            <a:r>
              <a:rPr lang="uk-UA" b="1" dirty="0"/>
              <a:t>Верховна Рада України</a:t>
            </a:r>
            <a:endParaRPr lang="en-US" dirty="0"/>
          </a:p>
        </p:txBody>
      </p:sp>
      <p:sp>
        <p:nvSpPr>
          <p:cNvPr id="100" name="Google Shape;100;p4"/>
          <p:cNvSpPr txBox="1">
            <a:spLocks noGrp="1"/>
          </p:cNvSpPr>
          <p:nvPr>
            <p:ph type="body" idx="1"/>
          </p:nvPr>
        </p:nvSpPr>
        <p:spPr>
          <a:xfrm>
            <a:off x="838199" y="1869490"/>
            <a:ext cx="10515598" cy="9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2258E"/>
              </a:buClr>
              <a:buSzPts val="1800"/>
              <a:buNone/>
            </a:pPr>
            <a:r>
              <a:rPr lang="ru-RU" sz="2400" b="1" dirty="0" err="1">
                <a:latin typeface="Montserrat ExtraBold" pitchFamily="2" charset="-52"/>
              </a:rPr>
              <a:t>Стаття</a:t>
            </a:r>
            <a:r>
              <a:rPr lang="ru-RU" sz="2400" b="1" dirty="0">
                <a:latin typeface="Montserrat ExtraBold" pitchFamily="2" charset="-52"/>
              </a:rPr>
              <a:t> 92.</a:t>
            </a:r>
            <a:r>
              <a:rPr lang="en-US" sz="2400" b="1" dirty="0">
                <a:latin typeface="Montserrat ExtraBold" pitchFamily="2" charset="-52"/>
              </a:rPr>
              <a:t> </a:t>
            </a:r>
            <a:r>
              <a:rPr lang="ru-RU" sz="2400" b="1" dirty="0">
                <a:latin typeface="Montserrat ExtraBold" pitchFamily="2" charset="-52"/>
              </a:rPr>
              <a:t>  </a:t>
            </a:r>
            <a:r>
              <a:rPr lang="ru-RU" sz="2000" b="1" dirty="0" err="1">
                <a:latin typeface="Montserrat SemiBold" pitchFamily="2" charset="-52"/>
              </a:rPr>
              <a:t>Виключно</a:t>
            </a:r>
            <a:r>
              <a:rPr lang="ru-RU" sz="2000" b="1" dirty="0">
                <a:latin typeface="Montserrat SemiBold" pitchFamily="2" charset="-52"/>
              </a:rPr>
              <a:t> законами </a:t>
            </a:r>
            <a:r>
              <a:rPr lang="ru-RU" sz="2000" b="1" dirty="0" err="1">
                <a:latin typeface="Montserrat SemiBold" pitchFamily="2" charset="-52"/>
              </a:rPr>
              <a:t>України</a:t>
            </a:r>
            <a:r>
              <a:rPr lang="ru-RU" sz="2000" b="1" dirty="0">
                <a:latin typeface="Montserrat SemiBold" pitchFamily="2" charset="-52"/>
              </a:rPr>
              <a:t> </a:t>
            </a:r>
            <a:r>
              <a:rPr lang="ru-RU" sz="2000" b="1" dirty="0" err="1">
                <a:latin typeface="Montserrat SemiBold" pitchFamily="2" charset="-52"/>
              </a:rPr>
              <a:t>визначаються</a:t>
            </a:r>
            <a:r>
              <a:rPr lang="ru-RU" sz="2000" b="1" dirty="0">
                <a:latin typeface="Montserrat SemiBold" pitchFamily="2" charset="-52"/>
              </a:rPr>
              <a:t>:</a:t>
            </a:r>
            <a:endParaRPr lang="da-DK" sz="2000" dirty="0">
              <a:latin typeface="Montserrat SemiBold" pitchFamily="2" charset="-52"/>
            </a:endParaRPr>
          </a:p>
        </p:txBody>
      </p:sp>
      <p:sp>
        <p:nvSpPr>
          <p:cNvPr id="101" name="Google Shape;101;p4"/>
          <p:cNvSpPr txBox="1"/>
          <p:nvPr/>
        </p:nvSpPr>
        <p:spPr>
          <a:xfrm>
            <a:off x="1095373" y="2536884"/>
            <a:ext cx="10258423" cy="1109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marR="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2258E"/>
              </a:buClr>
              <a:buSzPct val="100000"/>
              <a:buFont typeface="Arial"/>
              <a:buAutoNum type="arabicParenR"/>
            </a:pPr>
            <a:r>
              <a:rPr lang="ru-RU" sz="1800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Права і </a:t>
            </a:r>
            <a:r>
              <a:rPr lang="ru-RU" sz="1800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свободи</a:t>
            </a:r>
            <a:r>
              <a:rPr lang="ru-RU" sz="1800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 </a:t>
            </a:r>
            <a:r>
              <a:rPr lang="ru-RU" sz="1800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людини</a:t>
            </a:r>
            <a:r>
              <a:rPr lang="ru-RU" sz="1800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 і </a:t>
            </a:r>
            <a:r>
              <a:rPr lang="ru-RU" sz="1800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громадянина</a:t>
            </a:r>
            <a:r>
              <a:rPr lang="ru-RU" sz="1800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, </a:t>
            </a:r>
            <a:r>
              <a:rPr lang="ru-RU" sz="1800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гарантії</a:t>
            </a:r>
            <a:r>
              <a:rPr lang="ru-RU" sz="1800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 </a:t>
            </a:r>
            <a:r>
              <a:rPr lang="ru-RU" sz="1800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цих</a:t>
            </a:r>
            <a:r>
              <a:rPr lang="ru-RU" sz="1800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 прав і свобод; </a:t>
            </a:r>
            <a:r>
              <a:rPr lang="ru-RU" sz="1800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основні</a:t>
            </a:r>
            <a:r>
              <a:rPr lang="ru-RU" sz="1800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 </a:t>
            </a:r>
            <a:r>
              <a:rPr lang="ru-RU" sz="1800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обов'язки</a:t>
            </a:r>
            <a:r>
              <a:rPr lang="ru-RU" sz="1800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 </a:t>
            </a:r>
            <a:r>
              <a:rPr lang="ru-RU" sz="1800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громадянина</a:t>
            </a:r>
            <a:r>
              <a:rPr lang="ru-RU" sz="1800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; …</a:t>
            </a:r>
            <a:endParaRPr lang="uk-UA">
              <a:latin typeface="Montserrat SemiBold"/>
            </a:endParaRPr>
          </a:p>
        </p:txBody>
      </p:sp>
      <p:sp>
        <p:nvSpPr>
          <p:cNvPr id="102" name="Google Shape;102;p4"/>
          <p:cNvSpPr txBox="1"/>
          <p:nvPr/>
        </p:nvSpPr>
        <p:spPr>
          <a:xfrm>
            <a:off x="838200" y="3490659"/>
            <a:ext cx="7264400" cy="1290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2258E"/>
              </a:buClr>
              <a:buSzPts val="1800"/>
              <a:buFont typeface="Arial"/>
              <a:buNone/>
            </a:pPr>
            <a:r>
              <a:rPr lang="ru-RU" sz="2000" b="1" i="0" u="none" strike="noStrike" cap="none" dirty="0" err="1">
                <a:solidFill>
                  <a:srgbClr val="02258E"/>
                </a:solidFill>
                <a:latin typeface="Montserrat SemiBold" pitchFamily="2" charset="-52"/>
                <a:ea typeface="Montserrat Medium"/>
                <a:cs typeface="Montserrat Medium"/>
                <a:sym typeface="Montserrat Medium"/>
              </a:rPr>
              <a:t>Виключно</a:t>
            </a:r>
            <a:r>
              <a:rPr lang="ru-RU" sz="2000" b="1" i="0" u="none" strike="noStrike" cap="none" dirty="0">
                <a:solidFill>
                  <a:srgbClr val="02258E"/>
                </a:solidFill>
                <a:latin typeface="Montserrat SemiBold" pitchFamily="2" charset="-52"/>
                <a:ea typeface="Montserrat Medium"/>
                <a:cs typeface="Montserrat Medium"/>
                <a:sym typeface="Montserrat Medium"/>
              </a:rPr>
              <a:t> законами </a:t>
            </a:r>
            <a:r>
              <a:rPr lang="ru-RU" sz="2000" b="1" i="0" u="none" strike="noStrike" cap="none" dirty="0" err="1">
                <a:solidFill>
                  <a:srgbClr val="02258E"/>
                </a:solidFill>
                <a:latin typeface="Montserrat SemiBold" pitchFamily="2" charset="-52"/>
                <a:ea typeface="Montserrat Medium"/>
                <a:cs typeface="Montserrat Medium"/>
                <a:sym typeface="Montserrat Medium"/>
              </a:rPr>
              <a:t>України</a:t>
            </a:r>
            <a:r>
              <a:rPr lang="ru-RU" sz="2000" b="1" i="0" u="none" strike="noStrike" cap="none" dirty="0">
                <a:solidFill>
                  <a:srgbClr val="02258E"/>
                </a:solidFill>
                <a:latin typeface="Montserrat SemiBold" pitchFamily="2" charset="-52"/>
                <a:ea typeface="Montserrat Medium"/>
                <a:cs typeface="Montserrat Medium"/>
                <a:sym typeface="Montserrat Medium"/>
              </a:rPr>
              <a:t> </a:t>
            </a:r>
            <a:r>
              <a:rPr lang="ru-RU" sz="2000" b="1" i="0" u="none" strike="noStrike" cap="none" dirty="0" err="1">
                <a:solidFill>
                  <a:srgbClr val="02258E"/>
                </a:solidFill>
                <a:latin typeface="Montserrat SemiBold" pitchFamily="2" charset="-52"/>
                <a:ea typeface="Montserrat Medium"/>
                <a:cs typeface="Montserrat Medium"/>
                <a:sym typeface="Montserrat Medium"/>
              </a:rPr>
              <a:t>встановлюються</a:t>
            </a:r>
            <a:r>
              <a:rPr lang="ru-RU" sz="2000" b="1" i="0" u="none" strike="noStrike" cap="none" dirty="0">
                <a:solidFill>
                  <a:srgbClr val="02258E"/>
                </a:solidFill>
                <a:latin typeface="Montserrat SemiBold" pitchFamily="2" charset="-52"/>
                <a:ea typeface="Montserrat Medium"/>
                <a:cs typeface="Montserrat Medium"/>
                <a:sym typeface="Montserrat Medium"/>
              </a:rPr>
              <a:t>: </a:t>
            </a:r>
            <a:endParaRPr lang="da-DK" sz="2000" b="1" i="0" u="none" strike="noStrike" cap="none" dirty="0">
              <a:solidFill>
                <a:srgbClr val="02258E"/>
              </a:solidFill>
              <a:latin typeface="Montserrat SemiBold" pitchFamily="2" charset="-52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" name="Google Shape;101;p4">
            <a:extLst>
              <a:ext uri="{FF2B5EF4-FFF2-40B4-BE49-F238E27FC236}">
                <a16:creationId xmlns:a16="http://schemas.microsoft.com/office/drawing/2014/main" id="{FAF27518-1427-D52F-A1D5-94EAF7283914}"/>
              </a:ext>
            </a:extLst>
          </p:cNvPr>
          <p:cNvSpPr txBox="1"/>
          <p:nvPr/>
        </p:nvSpPr>
        <p:spPr>
          <a:xfrm>
            <a:off x="1095373" y="4169569"/>
            <a:ext cx="10258423" cy="2476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457200" marR="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2258E"/>
              </a:buClr>
              <a:buSzPct val="100000"/>
              <a:buFont typeface="Arial"/>
              <a:buAutoNum type="arabicParenR"/>
            </a:pPr>
            <a:r>
              <a:rPr lang="ru-RU" sz="2100" b="0" i="0" u="none" strike="noStrike" cap="none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Державний</a:t>
            </a:r>
            <a:r>
              <a:rPr lang="ru-RU" sz="2100" b="0" i="0" u="none" strike="noStrike" cap="none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 бюджет </a:t>
            </a:r>
            <a:r>
              <a:rPr lang="ru-RU" sz="2100" b="0" i="0" u="none" strike="noStrike" cap="none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України</a:t>
            </a:r>
            <a:r>
              <a:rPr lang="ru-RU" sz="2100" b="0" i="0" u="none" strike="noStrike" cap="none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 і </a:t>
            </a:r>
            <a:r>
              <a:rPr lang="ru-RU" sz="2100" b="0" i="0" u="none" strike="noStrike" cap="none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бюджетна</a:t>
            </a:r>
            <a:r>
              <a:rPr lang="ru-RU" sz="2100" b="0" i="0" u="none" strike="noStrike" cap="none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 система </a:t>
            </a:r>
            <a:r>
              <a:rPr lang="ru-RU" sz="2100" b="0" i="0" u="none" strike="noStrike" cap="none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України</a:t>
            </a:r>
            <a:r>
              <a:rPr lang="ru-RU" sz="2100" b="0" i="0" u="none" strike="noStrike" cap="none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; система </a:t>
            </a:r>
            <a:r>
              <a:rPr lang="ru-RU" sz="2100" b="0" i="0" u="none" strike="noStrike" cap="none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оподаткування</a:t>
            </a:r>
            <a:r>
              <a:rPr lang="ru-RU" sz="2100" b="0" i="0" u="none" strike="noStrike" cap="none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, </a:t>
            </a:r>
            <a:r>
              <a:rPr lang="ru-RU" sz="2100" b="0" i="0" u="none" strike="noStrike" cap="none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податки</a:t>
            </a:r>
            <a:r>
              <a:rPr lang="ru-RU" sz="2100" b="0" i="0" u="none" strike="noStrike" cap="none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 і </a:t>
            </a:r>
            <a:r>
              <a:rPr lang="ru-RU" sz="2100" b="0" i="0" u="none" strike="noStrike" cap="none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збори</a:t>
            </a:r>
            <a:r>
              <a:rPr lang="ru-RU" sz="2100" b="0" i="0" u="none" strike="noStrike" cap="none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; засади </a:t>
            </a:r>
            <a:r>
              <a:rPr lang="ru-RU" sz="2100" b="0" i="0" u="none" strike="noStrike" cap="none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створення</a:t>
            </a:r>
            <a:r>
              <a:rPr lang="ru-RU" sz="2100" b="0" i="0" u="none" strike="noStrike" cap="none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 і </a:t>
            </a:r>
            <a:r>
              <a:rPr lang="ru-RU" sz="2100" b="0" i="0" u="none" strike="noStrike" cap="none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функціонування</a:t>
            </a:r>
            <a:r>
              <a:rPr lang="ru-RU" sz="2100" b="0" i="0" u="none" strike="noStrike" cap="none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 </a:t>
            </a:r>
            <a:r>
              <a:rPr lang="ru-RU" sz="2100" b="0" i="0" u="none" strike="noStrike" cap="none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фінансового</a:t>
            </a:r>
            <a:r>
              <a:rPr lang="ru-RU" sz="2100" b="0" i="0" u="none" strike="noStrike" cap="none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, грошового, кредитного та </a:t>
            </a:r>
            <a:r>
              <a:rPr lang="ru-RU" sz="2100" b="0" i="0" u="none" strike="noStrike" cap="none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інвестиційного</a:t>
            </a:r>
            <a:r>
              <a:rPr lang="ru-RU" sz="2100" b="0" i="0" u="none" strike="noStrike" cap="none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 </a:t>
            </a:r>
            <a:r>
              <a:rPr lang="ru-RU" sz="2100" b="0" i="0" u="none" strike="noStrike" cap="none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ринків</a:t>
            </a:r>
            <a:r>
              <a:rPr lang="ru-RU" sz="2100" b="0" i="0" u="none" strike="noStrike" cap="none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; статус </a:t>
            </a:r>
            <a:r>
              <a:rPr lang="ru-RU" sz="2100" b="0" i="0" u="none" strike="noStrike" cap="none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національної</a:t>
            </a:r>
            <a:r>
              <a:rPr lang="ru-RU" sz="2100" b="0" i="0" u="none" strike="noStrike" cap="none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 </a:t>
            </a:r>
            <a:r>
              <a:rPr lang="ru-RU" sz="2100" b="0" i="0" u="none" strike="noStrike" cap="none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валюти</a:t>
            </a:r>
            <a:r>
              <a:rPr lang="ru-RU" sz="2100" b="0" i="0" u="none" strike="noStrike" cap="none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, а також статус </a:t>
            </a:r>
            <a:r>
              <a:rPr lang="ru-RU" sz="2100" b="0" i="0" u="none" strike="noStrike" cap="none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іноземних</a:t>
            </a:r>
            <a:r>
              <a:rPr lang="ru-RU" sz="2100" b="0" i="0" u="none" strike="noStrike" cap="none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 валют на </a:t>
            </a:r>
            <a:r>
              <a:rPr lang="ru-RU" sz="2100" b="0" i="0" u="none" strike="noStrike" cap="none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території</a:t>
            </a:r>
            <a:r>
              <a:rPr lang="ru-RU" sz="2100" b="0" i="0" u="none" strike="noStrike" cap="none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 </a:t>
            </a:r>
            <a:r>
              <a:rPr lang="ru-RU" sz="2100" b="0" i="0" u="none" strike="noStrike" cap="none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України</a:t>
            </a:r>
            <a:r>
              <a:rPr lang="ru-RU" sz="2100" b="0" i="0" u="none" strike="noStrike" cap="none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; порядок </a:t>
            </a:r>
            <a:r>
              <a:rPr lang="ru-RU" sz="2100" b="0" i="0" u="none" strike="noStrike" cap="none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утворення</a:t>
            </a:r>
            <a:r>
              <a:rPr lang="ru-RU" sz="2100" b="0" i="0" u="none" strike="noStrike" cap="none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 і </a:t>
            </a:r>
            <a:r>
              <a:rPr lang="ru-RU" sz="2100" b="0" i="0" u="none" strike="noStrike" cap="none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погашення</a:t>
            </a:r>
            <a:r>
              <a:rPr lang="ru-RU" sz="2100" b="0" i="0" u="none" strike="noStrike" cap="none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 державного </a:t>
            </a:r>
            <a:r>
              <a:rPr lang="ru-RU" sz="2100" b="0" i="0" u="none" strike="noStrike" cap="none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внутрішнього</a:t>
            </a:r>
            <a:r>
              <a:rPr lang="ru-RU" sz="2100" b="0" i="0" u="none" strike="noStrike" cap="none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 і </a:t>
            </a:r>
            <a:r>
              <a:rPr lang="ru-RU" sz="2100" b="0" i="0" u="none" strike="noStrike" cap="none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зовнішнього</a:t>
            </a:r>
            <a:r>
              <a:rPr lang="ru-RU" sz="2100" b="0" i="0" u="none" strike="noStrike" cap="none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 боргу; порядок </a:t>
            </a:r>
            <a:r>
              <a:rPr lang="ru-RU" sz="2100" b="0" i="0" u="none" strike="noStrike" cap="none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випуску</a:t>
            </a:r>
            <a:r>
              <a:rPr lang="ru-RU" sz="2100" b="0" i="0" u="none" strike="noStrike" cap="none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 та </a:t>
            </a:r>
            <a:r>
              <a:rPr lang="ru-RU" sz="2100" b="0" i="0" u="none" strike="noStrike" cap="none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обігу</a:t>
            </a:r>
            <a:r>
              <a:rPr lang="ru-RU" sz="2100" b="0" i="0" u="none" strike="noStrike" cap="none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 </a:t>
            </a:r>
            <a:r>
              <a:rPr lang="ru-RU" sz="2100" b="0" i="0" u="none" strike="noStrike" cap="none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державних</a:t>
            </a:r>
            <a:r>
              <a:rPr lang="ru-RU" sz="2100" b="0" i="0" u="none" strike="noStrike" cap="none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 </a:t>
            </a:r>
            <a:r>
              <a:rPr lang="ru-RU" sz="2100" b="0" i="0" u="none" strike="noStrike" cap="none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цінних</a:t>
            </a:r>
            <a:r>
              <a:rPr lang="ru-RU" sz="2100" b="0" i="0" u="none" strike="noStrike" cap="none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 </a:t>
            </a:r>
            <a:r>
              <a:rPr lang="ru-RU" sz="2100" b="0" i="0" u="none" strike="noStrike" cap="none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паперів</a:t>
            </a:r>
            <a:r>
              <a:rPr lang="ru-RU" sz="2100" b="0" i="0" u="none" strike="noStrike" cap="none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, </a:t>
            </a:r>
            <a:r>
              <a:rPr lang="ru-RU" sz="2100" b="0" i="0" u="none" strike="noStrike" cap="none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їх</a:t>
            </a:r>
            <a:r>
              <a:rPr lang="ru-RU" sz="2100" b="0" i="0" u="none" strike="noStrike" cap="none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 </a:t>
            </a:r>
            <a:r>
              <a:rPr lang="ru-RU" sz="2100" b="0" i="0" u="none" strike="noStrike" cap="none" err="1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види</a:t>
            </a:r>
            <a:r>
              <a:rPr lang="ru-RU" sz="2100" b="0" i="0" u="none" strike="noStrike" cap="none" dirty="0">
                <a:solidFill>
                  <a:srgbClr val="02258E"/>
                </a:solidFill>
                <a:latin typeface="Montserrat SemiBold"/>
                <a:ea typeface="Montserrat Medium"/>
                <a:cs typeface="Montserrat Medium"/>
                <a:sym typeface="Montserrat Medium"/>
              </a:rPr>
              <a:t> і типи; …</a:t>
            </a:r>
            <a:endParaRPr lang="uk-UA">
              <a:latin typeface="Montserrat SemiBold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87;p5">
            <a:extLst>
              <a:ext uri="{FF2B5EF4-FFF2-40B4-BE49-F238E27FC236}">
                <a16:creationId xmlns:a16="http://schemas.microsoft.com/office/drawing/2014/main" id="{41E2B172-85BD-BB6E-5B6F-7F4F33A7C31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811639" y="608139"/>
            <a:ext cx="9648975" cy="63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1500"/>
              </a:spcAft>
              <a:buClr>
                <a:srgbClr val="02258E"/>
              </a:buClr>
              <a:buSzPts val="1800"/>
              <a:buNone/>
            </a:pPr>
            <a:r>
              <a:rPr lang="ru-RU" sz="1800" dirty="0" err="1"/>
              <a:t>Мій</a:t>
            </a:r>
            <a:r>
              <a:rPr lang="ru-RU" sz="1800" dirty="0"/>
              <a:t> </a:t>
            </a:r>
            <a:r>
              <a:rPr lang="ru-RU" sz="1800" dirty="0" err="1"/>
              <a:t>роботодавець</a:t>
            </a:r>
            <a:r>
              <a:rPr lang="ru-RU" sz="1800" dirty="0"/>
              <a:t> </a:t>
            </a:r>
            <a:r>
              <a:rPr lang="ru-RU" sz="1800" dirty="0" err="1"/>
              <a:t>забороняє</a:t>
            </a:r>
            <a:r>
              <a:rPr lang="ru-RU" sz="1800" dirty="0"/>
              <a:t> </a:t>
            </a:r>
            <a:r>
              <a:rPr lang="ru-RU" sz="1800" dirty="0" err="1"/>
              <a:t>мені</a:t>
            </a:r>
            <a:r>
              <a:rPr lang="ru-RU" sz="1800" dirty="0"/>
              <a:t> </a:t>
            </a:r>
            <a:r>
              <a:rPr lang="ru-RU" sz="1800" dirty="0" err="1"/>
              <a:t>евакуюватися</a:t>
            </a:r>
            <a:r>
              <a:rPr lang="ru-RU" sz="1800" dirty="0"/>
              <a:t>, я </a:t>
            </a:r>
            <a:r>
              <a:rPr lang="ru-RU" sz="1800" dirty="0" err="1"/>
              <a:t>змушений</a:t>
            </a:r>
            <a:r>
              <a:rPr lang="ru-RU" sz="1800" dirty="0"/>
              <a:t> </a:t>
            </a:r>
            <a:r>
              <a:rPr lang="ru-RU" sz="1800" dirty="0" err="1"/>
              <a:t>залишатися</a:t>
            </a:r>
            <a:r>
              <a:rPr lang="ru-RU" sz="1800" dirty="0"/>
              <a:t> на </a:t>
            </a:r>
            <a:r>
              <a:rPr lang="ru-RU" sz="1800" dirty="0" err="1"/>
              <a:t>роботі</a:t>
            </a:r>
            <a:r>
              <a:rPr lang="ru-RU" sz="1800" dirty="0"/>
              <a:t>, </a:t>
            </a:r>
            <a:r>
              <a:rPr lang="ru-RU" sz="1800" dirty="0" err="1"/>
              <a:t>незважаючи</a:t>
            </a:r>
            <a:r>
              <a:rPr lang="ru-RU" sz="1800" dirty="0"/>
              <a:t> на те, </a:t>
            </a:r>
            <a:r>
              <a:rPr lang="ru-RU" sz="1800" dirty="0" err="1"/>
              <a:t>що</a:t>
            </a:r>
            <a:r>
              <a:rPr lang="ru-RU" sz="1800" dirty="0"/>
              <a:t> я та члени </a:t>
            </a:r>
            <a:r>
              <a:rPr lang="ru-RU" sz="1800" dirty="0" err="1"/>
              <a:t>моєї</a:t>
            </a:r>
            <a:r>
              <a:rPr lang="ru-RU" sz="1800" dirty="0"/>
              <a:t> </a:t>
            </a:r>
            <a:r>
              <a:rPr lang="ru-RU" sz="1800" dirty="0" err="1"/>
              <a:t>родини</a:t>
            </a:r>
            <a:r>
              <a:rPr lang="ru-RU" sz="1800" dirty="0"/>
              <a:t> </a:t>
            </a:r>
            <a:r>
              <a:rPr lang="ru-RU" sz="1800" dirty="0" err="1"/>
              <a:t>перебуваємо</a:t>
            </a:r>
            <a:r>
              <a:rPr lang="ru-RU" sz="1800" dirty="0"/>
              <a:t> </a:t>
            </a:r>
            <a:r>
              <a:rPr lang="ru-RU" sz="1800" dirty="0" err="1"/>
              <a:t>під</a:t>
            </a:r>
            <a:r>
              <a:rPr lang="ru-RU" sz="1800" dirty="0"/>
              <a:t> </a:t>
            </a:r>
            <a:r>
              <a:rPr lang="ru-RU" sz="1800" dirty="0" err="1"/>
              <a:t>військовою</a:t>
            </a:r>
            <a:r>
              <a:rPr lang="ru-RU" sz="1800" dirty="0"/>
              <a:t> </a:t>
            </a:r>
            <a:r>
              <a:rPr lang="ru-RU" sz="1800" dirty="0" err="1"/>
              <a:t>загрозою</a:t>
            </a:r>
            <a:r>
              <a:rPr lang="ru-RU" sz="1800" dirty="0"/>
              <a:t>. </a:t>
            </a:r>
            <a:r>
              <a:rPr lang="ru-RU" sz="1800" dirty="0" err="1"/>
              <a:t>Це</a:t>
            </a:r>
            <a:r>
              <a:rPr lang="ru-RU" sz="1800" dirty="0"/>
              <a:t> дозволено?</a:t>
            </a:r>
            <a:endParaRPr lang="uk-UA"/>
          </a:p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1500"/>
              </a:spcAft>
              <a:buClr>
                <a:srgbClr val="02258E"/>
              </a:buClr>
              <a:buSzPts val="1800"/>
              <a:buNone/>
            </a:pPr>
            <a:r>
              <a:rPr lang="ru-RU" sz="1800" dirty="0"/>
              <a:t>Як </a:t>
            </a:r>
            <a:r>
              <a:rPr lang="ru-RU" sz="1800" err="1"/>
              <a:t>зареєструвати</a:t>
            </a:r>
            <a:r>
              <a:rPr lang="ru-RU" sz="1800" dirty="0"/>
              <a:t> </a:t>
            </a:r>
            <a:r>
              <a:rPr lang="ru-RU" sz="1800" err="1"/>
              <a:t>новонародженого</a:t>
            </a:r>
            <a:r>
              <a:rPr lang="ru-RU" sz="1800" dirty="0"/>
              <a:t>, </a:t>
            </a:r>
            <a:r>
              <a:rPr lang="ru-RU" sz="1800" err="1"/>
              <a:t>якщо</a:t>
            </a:r>
            <a:r>
              <a:rPr lang="ru-RU" sz="1800" dirty="0"/>
              <a:t> я </a:t>
            </a:r>
            <a:r>
              <a:rPr lang="ru-RU" sz="1800" err="1"/>
              <a:t>перебуваю</a:t>
            </a:r>
            <a:r>
              <a:rPr lang="ru-RU" sz="1800" dirty="0"/>
              <a:t> на </a:t>
            </a:r>
            <a:r>
              <a:rPr lang="ru-RU" sz="1800" err="1"/>
              <a:t>території</a:t>
            </a:r>
            <a:r>
              <a:rPr lang="ru-RU" sz="1800" dirty="0"/>
              <a:t>, яка сильно </a:t>
            </a:r>
            <a:r>
              <a:rPr lang="ru-RU" sz="1800" err="1"/>
              <a:t>постраждала</a:t>
            </a:r>
            <a:r>
              <a:rPr lang="ru-RU" sz="1800" dirty="0"/>
              <a:t> </a:t>
            </a:r>
            <a:r>
              <a:rPr lang="ru-RU" sz="1800" err="1"/>
              <a:t>від</a:t>
            </a:r>
            <a:r>
              <a:rPr lang="ru-RU" sz="1800" dirty="0"/>
              <a:t> </a:t>
            </a:r>
            <a:r>
              <a:rPr lang="ru-RU" sz="1800" err="1"/>
              <a:t>бойових</a:t>
            </a:r>
            <a:r>
              <a:rPr lang="ru-RU" sz="1800" dirty="0"/>
              <a:t> </a:t>
            </a:r>
            <a:r>
              <a:rPr lang="ru-RU" sz="1800" err="1"/>
              <a:t>дій</a:t>
            </a:r>
            <a:r>
              <a:rPr lang="ru-RU" sz="1800" dirty="0"/>
              <a:t>?</a:t>
            </a:r>
          </a:p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1500"/>
              </a:spcAft>
              <a:buClr>
                <a:srgbClr val="02258E"/>
              </a:buClr>
              <a:buSzPts val="1800"/>
              <a:buNone/>
            </a:pPr>
            <a:r>
              <a:rPr lang="ru-RU" sz="1800" err="1"/>
              <a:t>Чи</a:t>
            </a:r>
            <a:r>
              <a:rPr lang="ru-RU" sz="1800" dirty="0"/>
              <a:t> </a:t>
            </a:r>
            <a:r>
              <a:rPr lang="ru-RU" sz="1800" err="1"/>
              <a:t>можу</a:t>
            </a:r>
            <a:r>
              <a:rPr lang="ru-RU" sz="1800" dirty="0"/>
              <a:t> я </a:t>
            </a:r>
            <a:r>
              <a:rPr lang="ru-RU" sz="1800" err="1"/>
              <a:t>отримати</a:t>
            </a:r>
            <a:r>
              <a:rPr lang="ru-RU" sz="1800" dirty="0"/>
              <a:t> </a:t>
            </a:r>
            <a:r>
              <a:rPr lang="ru-RU" sz="1800" err="1"/>
              <a:t>фінансову</a:t>
            </a:r>
            <a:r>
              <a:rPr lang="ru-RU" sz="1800" dirty="0"/>
              <a:t> </a:t>
            </a:r>
            <a:r>
              <a:rPr lang="ru-RU" sz="1800" err="1"/>
              <a:t>компенсацію</a:t>
            </a:r>
            <a:r>
              <a:rPr lang="ru-RU" sz="1800" dirty="0"/>
              <a:t>, </a:t>
            </a:r>
            <a:r>
              <a:rPr lang="ru-RU" sz="1800" err="1"/>
              <a:t>якщо</a:t>
            </a:r>
            <a:r>
              <a:rPr lang="ru-RU" sz="1800" dirty="0"/>
              <a:t> </a:t>
            </a:r>
            <a:r>
              <a:rPr lang="ru-RU" sz="1800" err="1"/>
              <a:t>мій</a:t>
            </a:r>
            <a:r>
              <a:rPr lang="ru-RU" sz="1800" dirty="0"/>
              <a:t> </a:t>
            </a:r>
            <a:r>
              <a:rPr lang="ru-RU" sz="1800" err="1"/>
              <a:t>будинок</a:t>
            </a:r>
            <a:r>
              <a:rPr lang="ru-RU" sz="1800" dirty="0"/>
              <a:t> </a:t>
            </a:r>
            <a:r>
              <a:rPr lang="ru-RU" sz="1800" err="1"/>
              <a:t>був</a:t>
            </a:r>
            <a:r>
              <a:rPr lang="ru-RU" sz="1800" dirty="0"/>
              <a:t> </a:t>
            </a:r>
            <a:r>
              <a:rPr lang="ru-RU" sz="1800" err="1"/>
              <a:t>зруйнований</a:t>
            </a:r>
            <a:r>
              <a:rPr lang="ru-RU" sz="1800" dirty="0"/>
              <a:t> </a:t>
            </a:r>
            <a:r>
              <a:rPr lang="ru-RU" sz="1800" err="1"/>
              <a:t>війною</a:t>
            </a:r>
            <a:r>
              <a:rPr lang="ru-RU" sz="1800" dirty="0"/>
              <a:t>?</a:t>
            </a:r>
          </a:p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1500"/>
              </a:spcAft>
              <a:buClr>
                <a:srgbClr val="02258E"/>
              </a:buClr>
              <a:buSzPts val="1800"/>
              <a:buNone/>
            </a:pPr>
            <a:r>
              <a:rPr lang="ru-RU" sz="1800" err="1"/>
              <a:t>Хто</a:t>
            </a:r>
            <a:r>
              <a:rPr lang="ru-RU" sz="1800" dirty="0"/>
              <a:t> </a:t>
            </a:r>
            <a:r>
              <a:rPr lang="ru-RU" sz="1800" err="1"/>
              <a:t>несе</a:t>
            </a:r>
            <a:r>
              <a:rPr lang="ru-RU" sz="1800" dirty="0"/>
              <a:t> </a:t>
            </a:r>
            <a:r>
              <a:rPr lang="ru-RU" sz="1800" err="1"/>
              <a:t>відповідальність</a:t>
            </a:r>
            <a:r>
              <a:rPr lang="ru-RU" sz="1800" dirty="0"/>
              <a:t> за </a:t>
            </a:r>
            <a:r>
              <a:rPr lang="ru-RU" sz="1800" err="1"/>
              <a:t>реєстрацію</a:t>
            </a:r>
            <a:r>
              <a:rPr lang="ru-RU" sz="1800" dirty="0"/>
              <a:t> </a:t>
            </a:r>
            <a:r>
              <a:rPr lang="ru-RU" sz="1800" err="1"/>
              <a:t>смерті</a:t>
            </a:r>
            <a:r>
              <a:rPr lang="ru-RU" sz="1800" dirty="0"/>
              <a:t> </a:t>
            </a:r>
            <a:r>
              <a:rPr lang="ru-RU" sz="1800" err="1"/>
              <a:t>людини</a:t>
            </a:r>
            <a:r>
              <a:rPr lang="ru-RU" sz="1800" dirty="0"/>
              <a:t> та </a:t>
            </a:r>
            <a:r>
              <a:rPr lang="ru-RU" sz="1800" err="1"/>
              <a:t>які</a:t>
            </a:r>
            <a:r>
              <a:rPr lang="ru-RU" sz="1800" dirty="0"/>
              <a:t> </a:t>
            </a:r>
            <a:r>
              <a:rPr lang="ru-RU" sz="1800" err="1"/>
              <a:t>документи</a:t>
            </a:r>
            <a:r>
              <a:rPr lang="ru-RU" sz="1800" dirty="0"/>
              <a:t> </a:t>
            </a:r>
            <a:r>
              <a:rPr lang="ru-RU" sz="1800" err="1"/>
              <a:t>необхідно</a:t>
            </a:r>
            <a:r>
              <a:rPr lang="ru-RU" sz="1800" dirty="0"/>
              <a:t> </a:t>
            </a:r>
            <a:r>
              <a:rPr lang="ru-RU" sz="1800" err="1"/>
              <a:t>підготувати</a:t>
            </a:r>
            <a:r>
              <a:rPr lang="ru-RU" sz="1800" dirty="0"/>
              <a:t> перед </a:t>
            </a:r>
            <a:r>
              <a:rPr lang="ru-RU" sz="1800" err="1"/>
              <a:t>похованням</a:t>
            </a:r>
            <a:r>
              <a:rPr lang="ru-RU" sz="1800" dirty="0"/>
              <a:t>?</a:t>
            </a:r>
          </a:p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1500"/>
              </a:spcAft>
              <a:buClr>
                <a:srgbClr val="02258E"/>
              </a:buClr>
              <a:buSzPts val="1800"/>
              <a:buNone/>
            </a:pPr>
            <a:r>
              <a:rPr lang="ru-RU" sz="1800" err="1"/>
              <a:t>Чи</a:t>
            </a:r>
            <a:r>
              <a:rPr lang="ru-RU" sz="1800" dirty="0"/>
              <a:t> </a:t>
            </a:r>
            <a:r>
              <a:rPr lang="ru-RU" sz="1800" err="1"/>
              <a:t>може</a:t>
            </a:r>
            <a:r>
              <a:rPr lang="ru-RU" sz="1800" dirty="0"/>
              <a:t> особа з будь-</a:t>
            </a:r>
            <a:r>
              <a:rPr lang="ru-RU" sz="1800" err="1"/>
              <a:t>якого</a:t>
            </a:r>
            <a:r>
              <a:rPr lang="ru-RU" sz="1800" dirty="0"/>
              <a:t> </a:t>
            </a:r>
            <a:r>
              <a:rPr lang="ru-RU" sz="1800" err="1"/>
              <a:t>правоохоронного</a:t>
            </a:r>
            <a:r>
              <a:rPr lang="ru-RU" sz="1800" dirty="0"/>
              <a:t> органу, </a:t>
            </a:r>
            <a:r>
              <a:rPr lang="ru-RU" sz="1800" err="1"/>
              <a:t>наприклад</a:t>
            </a:r>
            <a:r>
              <a:rPr lang="ru-RU" sz="1800" dirty="0"/>
              <a:t>, </a:t>
            </a:r>
            <a:r>
              <a:rPr lang="ru-RU" sz="1800" err="1"/>
              <a:t>військових</a:t>
            </a:r>
            <a:r>
              <a:rPr lang="ru-RU" sz="1800" dirty="0"/>
              <a:t>, </a:t>
            </a:r>
            <a:r>
              <a:rPr lang="ru-RU" sz="1800" err="1"/>
              <a:t>міліції</a:t>
            </a:r>
            <a:r>
              <a:rPr lang="ru-RU" sz="1800" dirty="0"/>
              <a:t> </a:t>
            </a:r>
            <a:r>
              <a:rPr lang="ru-RU" sz="1800" err="1"/>
              <a:t>чи</a:t>
            </a:r>
            <a:r>
              <a:rPr lang="ru-RU" sz="1800" dirty="0"/>
              <a:t> </a:t>
            </a:r>
            <a:r>
              <a:rPr lang="ru-RU" sz="1800" err="1"/>
              <a:t>служби</a:t>
            </a:r>
            <a:r>
              <a:rPr lang="ru-RU" sz="1800" dirty="0"/>
              <a:t> </a:t>
            </a:r>
            <a:r>
              <a:rPr lang="ru-RU" sz="1800" err="1"/>
              <a:t>безпеки</a:t>
            </a:r>
            <a:r>
              <a:rPr lang="ru-RU" sz="1800" dirty="0"/>
              <a:t>, </a:t>
            </a:r>
            <a:r>
              <a:rPr lang="ru-RU" sz="1800" err="1"/>
              <a:t>претендувати</a:t>
            </a:r>
            <a:r>
              <a:rPr lang="ru-RU" sz="1800" dirty="0"/>
              <a:t> на </a:t>
            </a:r>
            <a:r>
              <a:rPr lang="ru-RU" sz="1800" err="1"/>
              <a:t>моє</a:t>
            </a:r>
            <a:r>
              <a:rPr lang="ru-RU" sz="1800" dirty="0"/>
              <a:t> </a:t>
            </a:r>
            <a:r>
              <a:rPr lang="ru-RU" sz="1800" err="1"/>
              <a:t>майно</a:t>
            </a:r>
            <a:r>
              <a:rPr lang="ru-RU" sz="1800" dirty="0"/>
              <a:t> без </a:t>
            </a:r>
            <a:r>
              <a:rPr lang="ru-RU" sz="1800" err="1"/>
              <a:t>рішення</a:t>
            </a:r>
            <a:r>
              <a:rPr lang="ru-RU" sz="1800" dirty="0"/>
              <a:t> суду?</a:t>
            </a:r>
          </a:p>
        </p:txBody>
      </p:sp>
      <p:sp>
        <p:nvSpPr>
          <p:cNvPr id="16" name="Google Shape;145;p7">
            <a:extLst>
              <a:ext uri="{FF2B5EF4-FFF2-40B4-BE49-F238E27FC236}">
                <a16:creationId xmlns:a16="http://schemas.microsoft.com/office/drawing/2014/main" id="{74AAA97D-F705-D08A-700F-14643EC0D719}"/>
              </a:ext>
            </a:extLst>
          </p:cNvPr>
          <p:cNvSpPr/>
          <p:nvPr/>
        </p:nvSpPr>
        <p:spPr>
          <a:xfrm>
            <a:off x="1271589" y="822620"/>
            <a:ext cx="182880" cy="182880"/>
          </a:xfrm>
          <a:prstGeom prst="ellipse">
            <a:avLst/>
          </a:prstGeom>
          <a:solidFill>
            <a:srgbClr val="02258E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7" name="Google Shape;145;p7">
            <a:extLst>
              <a:ext uri="{FF2B5EF4-FFF2-40B4-BE49-F238E27FC236}">
                <a16:creationId xmlns:a16="http://schemas.microsoft.com/office/drawing/2014/main" id="{EABF7E60-8AD0-A9DE-EBFF-E5F99A4470E4}"/>
              </a:ext>
            </a:extLst>
          </p:cNvPr>
          <p:cNvSpPr/>
          <p:nvPr/>
        </p:nvSpPr>
        <p:spPr>
          <a:xfrm>
            <a:off x="1271589" y="2246244"/>
            <a:ext cx="182880" cy="182880"/>
          </a:xfrm>
          <a:prstGeom prst="ellipse">
            <a:avLst/>
          </a:prstGeom>
          <a:solidFill>
            <a:srgbClr val="02258E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" name="Google Shape;145;p7">
            <a:extLst>
              <a:ext uri="{FF2B5EF4-FFF2-40B4-BE49-F238E27FC236}">
                <a16:creationId xmlns:a16="http://schemas.microsoft.com/office/drawing/2014/main" id="{C000D5BE-153F-87D8-AE2B-CE2662C98076}"/>
              </a:ext>
            </a:extLst>
          </p:cNvPr>
          <p:cNvSpPr/>
          <p:nvPr/>
        </p:nvSpPr>
        <p:spPr>
          <a:xfrm>
            <a:off x="1271589" y="3247991"/>
            <a:ext cx="182880" cy="182880"/>
          </a:xfrm>
          <a:prstGeom prst="ellipse">
            <a:avLst/>
          </a:prstGeom>
          <a:solidFill>
            <a:srgbClr val="02258E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" name="Google Shape;145;p7">
            <a:extLst>
              <a:ext uri="{FF2B5EF4-FFF2-40B4-BE49-F238E27FC236}">
                <a16:creationId xmlns:a16="http://schemas.microsoft.com/office/drawing/2014/main" id="{B0B9BBF3-A4DB-2FA3-A232-B90A24A38981}"/>
              </a:ext>
            </a:extLst>
          </p:cNvPr>
          <p:cNvSpPr/>
          <p:nvPr/>
        </p:nvSpPr>
        <p:spPr>
          <a:xfrm>
            <a:off x="1271589" y="5252709"/>
            <a:ext cx="182880" cy="182880"/>
          </a:xfrm>
          <a:prstGeom prst="ellipse">
            <a:avLst/>
          </a:prstGeom>
          <a:solidFill>
            <a:srgbClr val="02258E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" name="Google Shape;145;p7">
            <a:extLst>
              <a:ext uri="{FF2B5EF4-FFF2-40B4-BE49-F238E27FC236}">
                <a16:creationId xmlns:a16="http://schemas.microsoft.com/office/drawing/2014/main" id="{14994F73-9E66-2638-E75A-2791E0F1286F}"/>
              </a:ext>
            </a:extLst>
          </p:cNvPr>
          <p:cNvSpPr/>
          <p:nvPr/>
        </p:nvSpPr>
        <p:spPr>
          <a:xfrm>
            <a:off x="1271589" y="4250350"/>
            <a:ext cx="182880" cy="182880"/>
          </a:xfrm>
          <a:prstGeom prst="ellipse">
            <a:avLst/>
          </a:prstGeom>
          <a:solidFill>
            <a:srgbClr val="02258E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150333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"/>
          <p:cNvSpPr txBox="1">
            <a:spLocks noGrp="1"/>
          </p:cNvSpPr>
          <p:nvPr>
            <p:ph type="title"/>
          </p:nvPr>
        </p:nvSpPr>
        <p:spPr>
          <a:xfrm>
            <a:off x="838200" y="24130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 ExtraBold"/>
              <a:buNone/>
            </a:pPr>
            <a:r>
              <a:rPr lang="ru-RU" b="1" dirty="0"/>
              <a:t>Змістовний </a:t>
            </a:r>
            <a:r>
              <a:rPr lang="ru-RU" b="1" dirty="0" err="1"/>
              <a:t>аналіз</a:t>
            </a:r>
            <a:r>
              <a:rPr lang="ru-RU" b="1" dirty="0"/>
              <a:t>:</a:t>
            </a:r>
            <a:endParaRPr lang="en-US" dirty="0"/>
          </a:p>
        </p:txBody>
      </p:sp>
      <p:sp>
        <p:nvSpPr>
          <p:cNvPr id="87" name="Google Shape;87;p5"/>
          <p:cNvSpPr txBox="1">
            <a:spLocks noGrp="1"/>
          </p:cNvSpPr>
          <p:nvPr>
            <p:ph type="body" idx="1"/>
          </p:nvPr>
        </p:nvSpPr>
        <p:spPr>
          <a:xfrm>
            <a:off x="1628775" y="2167775"/>
            <a:ext cx="9648975" cy="441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3000"/>
              </a:spcAft>
              <a:buSzPts val="1800"/>
              <a:buNone/>
            </a:pPr>
            <a:r>
              <a:rPr lang="ru-RU" sz="2200" dirty="0"/>
              <a:t>у </a:t>
            </a:r>
            <a:r>
              <a:rPr lang="ru-RU" sz="2200" err="1"/>
              <a:t>виняткових</a:t>
            </a:r>
            <a:r>
              <a:rPr lang="ru-RU" sz="2200" dirty="0"/>
              <a:t> </a:t>
            </a:r>
            <a:r>
              <a:rPr lang="ru-RU" sz="2200" err="1"/>
              <a:t>випадках</a:t>
            </a:r>
            <a:r>
              <a:rPr lang="ru-RU" sz="2200" dirty="0"/>
              <a:t> парламент </a:t>
            </a:r>
            <a:r>
              <a:rPr lang="ru-RU" sz="2200" err="1"/>
              <a:t>вдавався</a:t>
            </a:r>
            <a:r>
              <a:rPr lang="ru-RU" sz="2200" dirty="0"/>
              <a:t> до </a:t>
            </a:r>
            <a:r>
              <a:rPr lang="ru-RU" sz="2200" err="1"/>
              <a:t>надання</a:t>
            </a:r>
            <a:r>
              <a:rPr lang="ru-RU" sz="2200" dirty="0"/>
              <a:t> </a:t>
            </a:r>
            <a:r>
              <a:rPr lang="ru-RU" sz="2200" err="1"/>
              <a:t>окремим</a:t>
            </a:r>
            <a:r>
              <a:rPr lang="ru-RU" sz="2200" dirty="0"/>
              <a:t> </a:t>
            </a:r>
            <a:r>
              <a:rPr lang="ru-RU" sz="2200" err="1"/>
              <a:t>приписам</a:t>
            </a:r>
            <a:r>
              <a:rPr lang="ru-RU" sz="2200" dirty="0"/>
              <a:t> </a:t>
            </a:r>
            <a:r>
              <a:rPr lang="ru-RU" sz="2200" err="1"/>
              <a:t>законів</a:t>
            </a:r>
            <a:r>
              <a:rPr lang="ru-RU" sz="2200" dirty="0"/>
              <a:t> </a:t>
            </a:r>
            <a:r>
              <a:rPr lang="ru-RU" sz="2200" err="1"/>
              <a:t>зворотної</a:t>
            </a:r>
            <a:r>
              <a:rPr lang="ru-RU" sz="2200" dirty="0"/>
              <a:t> </a:t>
            </a:r>
            <a:r>
              <a:rPr lang="ru-RU" sz="2200" err="1"/>
              <a:t>дії</a:t>
            </a:r>
            <a:r>
              <a:rPr lang="ru-RU" sz="2200" dirty="0"/>
              <a:t> в </a:t>
            </a:r>
            <a:r>
              <a:rPr lang="ru-RU" sz="2200" err="1"/>
              <a:t>часі</a:t>
            </a:r>
            <a:r>
              <a:rPr lang="ru-RU" sz="2200" dirty="0"/>
              <a:t> та </a:t>
            </a:r>
            <a:r>
              <a:rPr lang="ru-RU" sz="2200" err="1"/>
              <a:t>поширював</a:t>
            </a:r>
            <a:r>
              <a:rPr lang="ru-RU" sz="2200" dirty="0"/>
              <a:t> </a:t>
            </a:r>
            <a:r>
              <a:rPr lang="ru-RU" sz="2200" err="1"/>
              <a:t>дію</a:t>
            </a:r>
            <a:r>
              <a:rPr lang="ru-RU" sz="2200" dirty="0"/>
              <a:t> </a:t>
            </a:r>
            <a:r>
              <a:rPr lang="ru-RU" sz="2200" err="1"/>
              <a:t>окремих</a:t>
            </a:r>
            <a:r>
              <a:rPr lang="ru-RU" sz="2200" dirty="0"/>
              <a:t> </a:t>
            </a:r>
            <a:r>
              <a:rPr lang="ru-RU" sz="2200" err="1"/>
              <a:t>положень</a:t>
            </a:r>
            <a:r>
              <a:rPr lang="ru-RU" sz="2200" dirty="0"/>
              <a:t> </a:t>
            </a:r>
            <a:r>
              <a:rPr lang="ru-RU" sz="2200" err="1"/>
              <a:t>законів</a:t>
            </a:r>
            <a:r>
              <a:rPr lang="ru-RU" sz="2200" dirty="0"/>
              <a:t> на  </a:t>
            </a:r>
            <a:r>
              <a:rPr lang="ru-RU" sz="2200" err="1"/>
              <a:t>правовідносини</a:t>
            </a:r>
            <a:r>
              <a:rPr lang="ru-RU" sz="2200" dirty="0"/>
              <a:t>, </a:t>
            </a:r>
            <a:r>
              <a:rPr lang="ru-RU" sz="2200" err="1"/>
              <a:t>що</a:t>
            </a:r>
            <a:r>
              <a:rPr lang="ru-RU" sz="2200" dirty="0"/>
              <a:t> </a:t>
            </a:r>
            <a:r>
              <a:rPr lang="ru-RU" sz="2200" err="1"/>
              <a:t>вже</a:t>
            </a:r>
            <a:r>
              <a:rPr lang="ru-RU" sz="2200" dirty="0"/>
              <a:t> </a:t>
            </a:r>
            <a:r>
              <a:rPr lang="ru-RU" sz="2200" err="1"/>
              <a:t>тривали</a:t>
            </a:r>
            <a:r>
              <a:rPr lang="ru-RU" sz="2200" dirty="0"/>
              <a:t> до </a:t>
            </a:r>
            <a:r>
              <a:rPr lang="ru-RU" sz="2200" err="1"/>
              <a:t>опублікування</a:t>
            </a:r>
            <a:r>
              <a:rPr lang="ru-RU" sz="2200" dirty="0"/>
              <a:t> тексту закону;</a:t>
            </a:r>
            <a:endParaRPr lang="uk-UA"/>
          </a:p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1500"/>
              </a:spcAft>
              <a:buClr>
                <a:srgbClr val="02258E"/>
              </a:buClr>
              <a:buSzPts val="1800"/>
              <a:buNone/>
            </a:pPr>
            <a:r>
              <a:rPr lang="ru-RU" sz="2200" dirty="0"/>
              <a:t>парламент </a:t>
            </a:r>
            <a:r>
              <a:rPr lang="ru-RU" sz="2200" err="1"/>
              <a:t>продовжив</a:t>
            </a:r>
            <a:r>
              <a:rPr lang="ru-RU" sz="2200" dirty="0"/>
              <a:t> </a:t>
            </a:r>
            <a:r>
              <a:rPr lang="ru-RU" sz="2200" err="1"/>
              <a:t>прийняття</a:t>
            </a:r>
            <a:r>
              <a:rPr lang="ru-RU" sz="2200" dirty="0"/>
              <a:t> </a:t>
            </a:r>
            <a:r>
              <a:rPr lang="ru-RU" sz="2200" err="1"/>
              <a:t>актів</a:t>
            </a:r>
            <a:r>
              <a:rPr lang="ru-RU" sz="2200" dirty="0"/>
              <a:t> на </a:t>
            </a:r>
            <a:r>
              <a:rPr lang="ru-RU" sz="2200" err="1"/>
              <a:t>виконання</a:t>
            </a:r>
            <a:r>
              <a:rPr lang="ru-RU" sz="2200" dirty="0"/>
              <a:t> </a:t>
            </a:r>
            <a:r>
              <a:rPr lang="ru-RU" sz="2200" err="1"/>
              <a:t>рішень</a:t>
            </a:r>
            <a:r>
              <a:rPr lang="ru-RU" sz="2200" dirty="0"/>
              <a:t> </a:t>
            </a:r>
            <a:r>
              <a:rPr lang="ru-RU" sz="2200" err="1"/>
              <a:t>Конституційного</a:t>
            </a:r>
            <a:r>
              <a:rPr lang="ru-RU" sz="2200" dirty="0"/>
              <a:t> Суду </a:t>
            </a:r>
            <a:r>
              <a:rPr lang="ru-RU" sz="2200" err="1"/>
              <a:t>України</a:t>
            </a:r>
            <a:r>
              <a:rPr lang="ru-RU" sz="2200" dirty="0"/>
              <a:t> та </a:t>
            </a:r>
            <a:r>
              <a:rPr lang="ru-RU" sz="2200" err="1"/>
              <a:t>хоча</a:t>
            </a:r>
            <a:r>
              <a:rPr lang="ru-RU" sz="2200" dirty="0"/>
              <a:t> б </a:t>
            </a:r>
            <a:r>
              <a:rPr lang="ru-RU" sz="2200" err="1"/>
              <a:t>часткове</a:t>
            </a:r>
            <a:r>
              <a:rPr lang="ru-RU" sz="2200" dirty="0"/>
              <a:t> </a:t>
            </a:r>
            <a:r>
              <a:rPr lang="ru-RU" sz="2200" err="1"/>
              <a:t>вдосконалення</a:t>
            </a:r>
            <a:r>
              <a:rPr lang="ru-RU" sz="2200" dirty="0"/>
              <a:t> </a:t>
            </a:r>
            <a:r>
              <a:rPr lang="ru-RU" sz="2200" err="1"/>
              <a:t>правової</a:t>
            </a:r>
            <a:r>
              <a:rPr lang="ru-RU" sz="2200" dirty="0"/>
              <a:t> </a:t>
            </a:r>
            <a:r>
              <a:rPr lang="ru-RU" sz="2200" err="1"/>
              <a:t>системи</a:t>
            </a:r>
            <a:r>
              <a:rPr lang="ru-RU" sz="2200" dirty="0"/>
              <a:t>…</a:t>
            </a:r>
          </a:p>
        </p:txBody>
      </p:sp>
      <p:sp>
        <p:nvSpPr>
          <p:cNvPr id="2" name="Google Shape;145;p7">
            <a:extLst>
              <a:ext uri="{FF2B5EF4-FFF2-40B4-BE49-F238E27FC236}">
                <a16:creationId xmlns:a16="http://schemas.microsoft.com/office/drawing/2014/main" id="{35E838A3-16B3-8FE7-3094-6DF4CEF6ED0D}"/>
              </a:ext>
            </a:extLst>
          </p:cNvPr>
          <p:cNvSpPr/>
          <p:nvPr/>
        </p:nvSpPr>
        <p:spPr>
          <a:xfrm>
            <a:off x="914250" y="2400593"/>
            <a:ext cx="288758" cy="288758"/>
          </a:xfrm>
          <a:prstGeom prst="ellipse">
            <a:avLst/>
          </a:prstGeom>
          <a:solidFill>
            <a:srgbClr val="02258E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" name="Google Shape;145;p7">
            <a:extLst>
              <a:ext uri="{FF2B5EF4-FFF2-40B4-BE49-F238E27FC236}">
                <a16:creationId xmlns:a16="http://schemas.microsoft.com/office/drawing/2014/main" id="{78C992BD-4E35-AEF4-CE0A-F9597615B5AA}"/>
              </a:ext>
            </a:extLst>
          </p:cNvPr>
          <p:cNvSpPr/>
          <p:nvPr/>
        </p:nvSpPr>
        <p:spPr>
          <a:xfrm>
            <a:off x="914250" y="4804988"/>
            <a:ext cx="288758" cy="288758"/>
          </a:xfrm>
          <a:prstGeom prst="ellipse">
            <a:avLst/>
          </a:prstGeom>
          <a:solidFill>
            <a:srgbClr val="02258E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25550238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"/>
          <p:cNvSpPr txBox="1">
            <a:spLocks noGrp="1"/>
          </p:cNvSpPr>
          <p:nvPr>
            <p:ph type="body" idx="1"/>
          </p:nvPr>
        </p:nvSpPr>
        <p:spPr>
          <a:xfrm>
            <a:off x="2006600" y="645432"/>
            <a:ext cx="9410700" cy="466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3000"/>
              </a:spcAft>
              <a:buClr>
                <a:srgbClr val="02258E"/>
              </a:buClr>
              <a:buSzPts val="1800"/>
              <a:buNone/>
            </a:pPr>
            <a:r>
              <a:rPr lang="ru-RU" sz="2200" dirty="0" err="1"/>
              <a:t>повноваження</a:t>
            </a:r>
            <a:r>
              <a:rPr lang="ru-RU" sz="2200" dirty="0"/>
              <a:t> </a:t>
            </a:r>
            <a:r>
              <a:rPr lang="ru-RU" sz="2200" dirty="0" err="1"/>
              <a:t>щодо</a:t>
            </a:r>
            <a:r>
              <a:rPr lang="ru-RU" sz="2200" dirty="0"/>
              <a:t> </a:t>
            </a:r>
            <a:r>
              <a:rPr lang="ru-RU" sz="2200" dirty="0" err="1"/>
              <a:t>законодавчого</a:t>
            </a:r>
            <a:r>
              <a:rPr lang="ru-RU" sz="2200" dirty="0"/>
              <a:t> </a:t>
            </a:r>
            <a:r>
              <a:rPr lang="ru-RU" sz="2200" dirty="0" err="1"/>
              <a:t>регулювання</a:t>
            </a:r>
            <a:r>
              <a:rPr lang="ru-RU" sz="2200" dirty="0"/>
              <a:t> </a:t>
            </a:r>
            <a:r>
              <a:rPr lang="ru-RU" sz="2200" dirty="0" err="1"/>
              <a:t>певних</a:t>
            </a:r>
            <a:r>
              <a:rPr lang="ru-RU" sz="2200" dirty="0"/>
              <a:t> </a:t>
            </a:r>
            <a:r>
              <a:rPr lang="ru-RU" sz="2200" dirty="0" err="1"/>
              <a:t>питань</a:t>
            </a:r>
            <a:r>
              <a:rPr lang="ru-RU" sz="2200" dirty="0"/>
              <a:t> </a:t>
            </a:r>
            <a:r>
              <a:rPr lang="ru-RU" sz="2200" dirty="0" err="1"/>
              <a:t>передавалися</a:t>
            </a:r>
            <a:r>
              <a:rPr lang="ru-RU" sz="2200" dirty="0"/>
              <a:t> з </a:t>
            </a:r>
            <a:r>
              <a:rPr lang="ru-RU" sz="2200" dirty="0" err="1"/>
              <a:t>рівня</a:t>
            </a:r>
            <a:r>
              <a:rPr lang="ru-RU" sz="2200" dirty="0"/>
              <a:t> закону (</a:t>
            </a:r>
            <a:r>
              <a:rPr lang="ru-RU" sz="2200" dirty="0" err="1"/>
              <a:t>парламентського</a:t>
            </a:r>
            <a:r>
              <a:rPr lang="ru-RU" sz="2200" dirty="0"/>
              <a:t> акта) на </a:t>
            </a:r>
            <a:r>
              <a:rPr lang="ru-RU" sz="2200" dirty="0" err="1"/>
              <a:t>рівень</a:t>
            </a:r>
            <a:r>
              <a:rPr lang="ru-RU" sz="2200" dirty="0"/>
              <a:t> </a:t>
            </a:r>
            <a:r>
              <a:rPr lang="ru-RU" sz="2200" dirty="0" err="1"/>
              <a:t>підзаконного</a:t>
            </a:r>
            <a:r>
              <a:rPr lang="ru-RU" sz="2200" dirty="0"/>
              <a:t> </a:t>
            </a:r>
            <a:r>
              <a:rPr lang="ru-RU" sz="2200" dirty="0" err="1"/>
              <a:t>регулювання</a:t>
            </a:r>
            <a:r>
              <a:rPr lang="ru-RU" sz="2200" dirty="0"/>
              <a:t> актами Уряду;</a:t>
            </a:r>
            <a:endParaRPr lang="uk-UA"/>
          </a:p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1500"/>
              </a:spcAft>
              <a:buClr>
                <a:srgbClr val="02258E"/>
              </a:buClr>
              <a:buSzPts val="1800"/>
              <a:buNone/>
            </a:pPr>
            <a:r>
              <a:rPr lang="ru-RU" sz="2200" dirty="0" err="1"/>
              <a:t>окремими</a:t>
            </a:r>
            <a:r>
              <a:rPr lang="ru-RU" sz="2200" dirty="0"/>
              <a:t> законами </a:t>
            </a:r>
            <a:r>
              <a:rPr lang="ru-RU" sz="2200" dirty="0" err="1"/>
              <a:t>передбачено</a:t>
            </a:r>
            <a:r>
              <a:rPr lang="ru-RU" sz="2200" dirty="0"/>
              <a:t> </a:t>
            </a:r>
            <a:r>
              <a:rPr lang="ru-RU" sz="2200" dirty="0" err="1"/>
              <a:t>спеціальну</a:t>
            </a:r>
            <a:r>
              <a:rPr lang="ru-RU" sz="2200" dirty="0"/>
              <a:t> процедуру </a:t>
            </a:r>
            <a:r>
              <a:rPr lang="ru-RU" sz="2200" dirty="0" err="1"/>
              <a:t>їх</a:t>
            </a:r>
            <a:r>
              <a:rPr lang="ru-RU" sz="2200" dirty="0"/>
              <a:t> </a:t>
            </a:r>
            <a:r>
              <a:rPr lang="ru-RU" sz="2200" dirty="0" err="1"/>
              <a:t>зміни</a:t>
            </a:r>
            <a:r>
              <a:rPr lang="ru-RU" sz="2200" dirty="0"/>
              <a:t> – </a:t>
            </a:r>
            <a:r>
              <a:rPr lang="ru-RU" sz="2200" dirty="0" err="1"/>
              <a:t>зміни</a:t>
            </a:r>
            <a:r>
              <a:rPr lang="ru-RU" sz="2200" dirty="0"/>
              <a:t> до таких </a:t>
            </a:r>
            <a:r>
              <a:rPr lang="ru-RU" sz="2200" dirty="0" err="1"/>
              <a:t>законів</a:t>
            </a:r>
            <a:r>
              <a:rPr lang="ru-RU" sz="2200" dirty="0"/>
              <a:t> </a:t>
            </a:r>
            <a:r>
              <a:rPr lang="ru-RU" sz="2200" dirty="0" err="1"/>
              <a:t>можуть</a:t>
            </a:r>
            <a:r>
              <a:rPr lang="ru-RU" sz="2200" dirty="0"/>
              <a:t> </a:t>
            </a:r>
            <a:r>
              <a:rPr lang="ru-RU" sz="2200" dirty="0" err="1"/>
              <a:t>вноситися</a:t>
            </a:r>
            <a:r>
              <a:rPr lang="ru-RU" sz="2200" dirty="0"/>
              <a:t> </a:t>
            </a:r>
            <a:r>
              <a:rPr lang="ru-RU" sz="2200" dirty="0" err="1"/>
              <a:t>лише</a:t>
            </a:r>
            <a:r>
              <a:rPr lang="ru-RU" sz="2200" dirty="0"/>
              <a:t> </a:t>
            </a:r>
            <a:r>
              <a:rPr lang="ru-RU" sz="2200" dirty="0" err="1"/>
              <a:t>окремим</a:t>
            </a:r>
            <a:r>
              <a:rPr lang="ru-RU" sz="2200" dirty="0"/>
              <a:t> законом, але не в </a:t>
            </a:r>
            <a:r>
              <a:rPr lang="ru-RU" sz="2200" dirty="0" err="1"/>
              <a:t>сукупності</a:t>
            </a:r>
            <a:r>
              <a:rPr lang="ru-RU" sz="2200" dirty="0"/>
              <a:t> </a:t>
            </a:r>
            <a:r>
              <a:rPr lang="ru-RU" sz="2200" dirty="0" err="1"/>
              <a:t>зі</a:t>
            </a:r>
            <a:r>
              <a:rPr lang="ru-RU" sz="2200" dirty="0"/>
              <a:t> </a:t>
            </a:r>
            <a:r>
              <a:rPr lang="ru-RU" sz="2200" dirty="0" err="1"/>
              <a:t>змінами</a:t>
            </a:r>
            <a:r>
              <a:rPr lang="ru-RU" sz="2200" dirty="0"/>
              <a:t> до </a:t>
            </a:r>
            <a:r>
              <a:rPr lang="ru-RU" sz="2200" dirty="0" err="1"/>
              <a:t>інших</a:t>
            </a:r>
            <a:r>
              <a:rPr lang="ru-RU" sz="2200" dirty="0"/>
              <a:t> </a:t>
            </a:r>
            <a:r>
              <a:rPr lang="ru-RU" sz="2200" dirty="0" err="1"/>
              <a:t>законодавчих</a:t>
            </a:r>
            <a:r>
              <a:rPr lang="ru-RU" sz="2200" dirty="0"/>
              <a:t> </a:t>
            </a:r>
            <a:r>
              <a:rPr lang="ru-RU" sz="2200" dirty="0" err="1"/>
              <a:t>актів</a:t>
            </a:r>
            <a:r>
              <a:rPr lang="ru-RU" sz="2200" dirty="0"/>
              <a:t>. </a:t>
            </a:r>
            <a:r>
              <a:rPr lang="ru-RU" sz="2200" dirty="0" err="1"/>
              <a:t>Ця</a:t>
            </a:r>
            <a:r>
              <a:rPr lang="ru-RU" sz="2200" dirty="0"/>
              <a:t> </a:t>
            </a:r>
            <a:r>
              <a:rPr lang="ru-RU" sz="2200" dirty="0" err="1"/>
              <a:t>вимога</a:t>
            </a:r>
            <a:r>
              <a:rPr lang="ru-RU" sz="2200" dirty="0"/>
              <a:t> </a:t>
            </a:r>
            <a:r>
              <a:rPr lang="ru-RU" sz="2200" dirty="0" err="1"/>
              <a:t>щодо</a:t>
            </a:r>
            <a:r>
              <a:rPr lang="ru-RU" sz="2200" dirty="0"/>
              <a:t> низки </a:t>
            </a:r>
            <a:r>
              <a:rPr lang="ru-RU" sz="2200" dirty="0" err="1"/>
              <a:t>законів</a:t>
            </a:r>
            <a:r>
              <a:rPr lang="ru-RU" sz="2200" dirty="0"/>
              <a:t> </a:t>
            </a:r>
            <a:r>
              <a:rPr lang="ru-RU" sz="2200" dirty="0" err="1"/>
              <a:t>порушувалася</a:t>
            </a:r>
            <a:r>
              <a:rPr lang="ru-RU" sz="2200" dirty="0"/>
              <a:t>;</a:t>
            </a:r>
          </a:p>
        </p:txBody>
      </p:sp>
      <p:sp>
        <p:nvSpPr>
          <p:cNvPr id="2" name="Google Shape;145;p7">
            <a:extLst>
              <a:ext uri="{FF2B5EF4-FFF2-40B4-BE49-F238E27FC236}">
                <a16:creationId xmlns:a16="http://schemas.microsoft.com/office/drawing/2014/main" id="{35E838A3-16B3-8FE7-3094-6DF4CEF6ED0D}"/>
              </a:ext>
            </a:extLst>
          </p:cNvPr>
          <p:cNvSpPr/>
          <p:nvPr/>
        </p:nvSpPr>
        <p:spPr>
          <a:xfrm>
            <a:off x="1178393" y="891870"/>
            <a:ext cx="288758" cy="288758"/>
          </a:xfrm>
          <a:prstGeom prst="ellipse">
            <a:avLst/>
          </a:prstGeom>
          <a:solidFill>
            <a:srgbClr val="02258E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" name="Google Shape;145;p7">
            <a:extLst>
              <a:ext uri="{FF2B5EF4-FFF2-40B4-BE49-F238E27FC236}">
                <a16:creationId xmlns:a16="http://schemas.microsoft.com/office/drawing/2014/main" id="{78C992BD-4E35-AEF4-CE0A-F9597615B5AA}"/>
              </a:ext>
            </a:extLst>
          </p:cNvPr>
          <p:cNvSpPr/>
          <p:nvPr/>
        </p:nvSpPr>
        <p:spPr>
          <a:xfrm>
            <a:off x="1178393" y="2809278"/>
            <a:ext cx="288758" cy="288758"/>
          </a:xfrm>
          <a:prstGeom prst="ellipse">
            <a:avLst/>
          </a:prstGeom>
          <a:solidFill>
            <a:srgbClr val="02258E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39410302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"/>
          <p:cNvSpPr txBox="1">
            <a:spLocks noGrp="1"/>
          </p:cNvSpPr>
          <p:nvPr>
            <p:ph type="title"/>
          </p:nvPr>
        </p:nvSpPr>
        <p:spPr>
          <a:xfrm>
            <a:off x="838200" y="24130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 ExtraBold"/>
              <a:buNone/>
            </a:pPr>
            <a:r>
              <a:rPr lang="ru-RU" dirty="0" err="1"/>
              <a:t>Випадки</a:t>
            </a:r>
            <a:r>
              <a:rPr lang="ru-RU" dirty="0"/>
              <a:t> </a:t>
            </a:r>
            <a:r>
              <a:rPr lang="ru-RU" dirty="0" err="1"/>
              <a:t>делегування</a:t>
            </a:r>
            <a:r>
              <a:rPr lang="ru-RU" dirty="0"/>
              <a:t> </a:t>
            </a:r>
            <a:r>
              <a:rPr lang="ru-RU" dirty="0" err="1"/>
              <a:t>повноважень</a:t>
            </a:r>
            <a:r>
              <a:rPr lang="ru-RU" dirty="0"/>
              <a:t> парламенту </a:t>
            </a:r>
            <a:r>
              <a:rPr lang="ru-RU" dirty="0" err="1"/>
              <a:t>іншим</a:t>
            </a:r>
            <a:r>
              <a:rPr lang="ru-RU" dirty="0"/>
              <a:t> органам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endParaRPr lang="en-US" dirty="0"/>
          </a:p>
        </p:txBody>
      </p:sp>
      <p:sp>
        <p:nvSpPr>
          <p:cNvPr id="87" name="Google Shape;87;p5"/>
          <p:cNvSpPr txBox="1">
            <a:spLocks noGrp="1"/>
          </p:cNvSpPr>
          <p:nvPr>
            <p:ph type="body" idx="1"/>
          </p:nvPr>
        </p:nvSpPr>
        <p:spPr>
          <a:xfrm>
            <a:off x="1111174" y="1913775"/>
            <a:ext cx="10242625" cy="441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3000"/>
              </a:spcAft>
              <a:buClr>
                <a:srgbClr val="02258E"/>
              </a:buClr>
              <a:buSzPts val="1800"/>
              <a:buNone/>
            </a:pPr>
            <a:r>
              <a:rPr lang="ru-RU" sz="1800" dirty="0"/>
              <a:t>Законом </a:t>
            </a:r>
            <a:r>
              <a:rPr lang="ru-RU" sz="1800" dirty="0" err="1"/>
              <a:t>України</a:t>
            </a:r>
            <a:r>
              <a:rPr lang="ru-RU" sz="1800" dirty="0"/>
              <a:t> «Про </a:t>
            </a:r>
            <a:r>
              <a:rPr lang="ru-RU" sz="1800" dirty="0" err="1"/>
              <a:t>внесення</a:t>
            </a:r>
            <a:r>
              <a:rPr lang="ru-RU" sz="1800" dirty="0"/>
              <a:t> </a:t>
            </a:r>
            <a:r>
              <a:rPr lang="ru-RU" sz="1800" dirty="0" err="1"/>
              <a:t>змін</a:t>
            </a:r>
            <a:r>
              <a:rPr lang="ru-RU" sz="1800" dirty="0"/>
              <a:t> до </a:t>
            </a:r>
            <a:r>
              <a:rPr lang="ru-RU" sz="1800" dirty="0" err="1"/>
              <a:t>Податкового</a:t>
            </a:r>
            <a:r>
              <a:rPr lang="ru-RU" sz="1800" dirty="0"/>
              <a:t> кодексу </a:t>
            </a:r>
            <a:r>
              <a:rPr lang="ru-RU" sz="1800" dirty="0" err="1"/>
              <a:t>України</a:t>
            </a:r>
            <a:r>
              <a:rPr lang="ru-RU" sz="1800" dirty="0"/>
              <a:t> та </a:t>
            </a:r>
            <a:r>
              <a:rPr lang="ru-RU" sz="1800" dirty="0" err="1"/>
              <a:t>інших</a:t>
            </a:r>
            <a:r>
              <a:rPr lang="ru-RU" sz="1800" dirty="0"/>
              <a:t> </a:t>
            </a:r>
            <a:r>
              <a:rPr lang="ru-RU" sz="1800" dirty="0" err="1"/>
              <a:t>законодавчих</a:t>
            </a:r>
            <a:r>
              <a:rPr lang="ru-RU" sz="1800" dirty="0"/>
              <a:t> </a:t>
            </a:r>
            <a:r>
              <a:rPr lang="ru-RU" sz="1800" dirty="0" err="1"/>
              <a:t>актів</a:t>
            </a:r>
            <a:r>
              <a:rPr lang="ru-RU" sz="1800" dirty="0"/>
              <a:t> </a:t>
            </a:r>
            <a:r>
              <a:rPr lang="ru-RU" sz="1800" dirty="0" err="1"/>
              <a:t>України</a:t>
            </a:r>
            <a:r>
              <a:rPr lang="ru-RU" sz="1800" dirty="0"/>
              <a:t> </a:t>
            </a:r>
            <a:r>
              <a:rPr lang="ru-RU" sz="1800" dirty="0" err="1"/>
              <a:t>щодо</a:t>
            </a:r>
            <a:r>
              <a:rPr lang="ru-RU" sz="1800" dirty="0"/>
              <a:t> </a:t>
            </a:r>
            <a:r>
              <a:rPr lang="ru-RU" sz="1800" dirty="0" err="1"/>
              <a:t>вдосконалення</a:t>
            </a:r>
            <a:r>
              <a:rPr lang="ru-RU" sz="1800" dirty="0"/>
              <a:t> </a:t>
            </a:r>
            <a:r>
              <a:rPr lang="ru-RU" sz="1800" dirty="0" err="1"/>
              <a:t>законодавства</a:t>
            </a:r>
            <a:r>
              <a:rPr lang="ru-RU" sz="1800" dirty="0"/>
              <a:t> на </a:t>
            </a:r>
            <a:r>
              <a:rPr lang="ru-RU" sz="1800" dirty="0" err="1"/>
              <a:t>період</a:t>
            </a:r>
            <a:r>
              <a:rPr lang="ru-RU" sz="1800" dirty="0"/>
              <a:t> </a:t>
            </a:r>
            <a:r>
              <a:rPr lang="ru-RU" sz="1800" dirty="0" err="1"/>
              <a:t>дії</a:t>
            </a:r>
            <a:r>
              <a:rPr lang="ru-RU" sz="1800" dirty="0"/>
              <a:t> </a:t>
            </a:r>
            <a:r>
              <a:rPr lang="ru-RU" sz="1800" dirty="0" err="1"/>
              <a:t>воєнного</a:t>
            </a:r>
            <a:r>
              <a:rPr lang="ru-RU" sz="1800" dirty="0"/>
              <a:t> стану» </a:t>
            </a:r>
            <a:r>
              <a:rPr lang="ru-RU" sz="1800" dirty="0" err="1"/>
              <a:t>від</a:t>
            </a:r>
            <a:r>
              <a:rPr lang="ru-RU" sz="1800" dirty="0"/>
              <a:t> 24 </a:t>
            </a:r>
            <a:r>
              <a:rPr lang="ru-RU" sz="1800" dirty="0" err="1"/>
              <a:t>березня</a:t>
            </a:r>
            <a:r>
              <a:rPr lang="ru-RU" sz="1800" dirty="0"/>
              <a:t> 2022 року № 2142-IX </a:t>
            </a:r>
            <a:r>
              <a:rPr lang="ru-RU" sz="1800" dirty="0">
                <a:hlinkClick r:id="rId3"/>
              </a:rPr>
              <a:t>https://zakon.rada.gov.ua/laws/show/2142-20#Text</a:t>
            </a:r>
            <a:r>
              <a:rPr lang="ru-RU" sz="1800" dirty="0"/>
              <a:t> </a:t>
            </a:r>
            <a:r>
              <a:rPr lang="ru-RU" sz="1800" dirty="0" err="1"/>
              <a:t>тимчасово</a:t>
            </a:r>
            <a:r>
              <a:rPr lang="ru-RU" sz="1800" dirty="0"/>
              <a:t>, на </a:t>
            </a:r>
            <a:r>
              <a:rPr lang="ru-RU" sz="1800" dirty="0" err="1"/>
              <a:t>період</a:t>
            </a:r>
            <a:r>
              <a:rPr lang="ru-RU" sz="1800" dirty="0"/>
              <a:t> до </a:t>
            </a:r>
            <a:r>
              <a:rPr lang="ru-RU" sz="1800" dirty="0" err="1"/>
              <a:t>припинення</a:t>
            </a:r>
            <a:r>
              <a:rPr lang="ru-RU" sz="1800" dirty="0"/>
              <a:t> </a:t>
            </a:r>
            <a:r>
              <a:rPr lang="ru-RU" sz="1800" dirty="0" err="1"/>
              <a:t>чи</a:t>
            </a:r>
            <a:r>
              <a:rPr lang="ru-RU" sz="1800" dirty="0"/>
              <a:t> </a:t>
            </a:r>
            <a:r>
              <a:rPr lang="ru-RU" sz="1800" dirty="0" err="1"/>
              <a:t>скасування</a:t>
            </a:r>
            <a:r>
              <a:rPr lang="ru-RU" sz="1800" dirty="0"/>
              <a:t> </a:t>
            </a:r>
            <a:r>
              <a:rPr lang="ru-RU" sz="1800" dirty="0" err="1"/>
              <a:t>воєнного</a:t>
            </a:r>
            <a:r>
              <a:rPr lang="ru-RU" sz="1800" dirty="0"/>
              <a:t>, </a:t>
            </a:r>
            <a:r>
              <a:rPr lang="ru-RU" sz="1800" dirty="0" err="1"/>
              <a:t>надзвичайного</a:t>
            </a:r>
            <a:r>
              <a:rPr lang="ru-RU" sz="1800" dirty="0"/>
              <a:t> стану на </a:t>
            </a:r>
            <a:r>
              <a:rPr lang="ru-RU" sz="1800" dirty="0" err="1"/>
              <a:t>території</a:t>
            </a:r>
            <a:r>
              <a:rPr lang="ru-RU" sz="1800" dirty="0"/>
              <a:t> </a:t>
            </a:r>
            <a:r>
              <a:rPr lang="ru-RU" sz="1800" dirty="0" err="1"/>
              <a:t>України</a:t>
            </a:r>
            <a:r>
              <a:rPr lang="ru-RU" sz="1800" dirty="0"/>
              <a:t> </a:t>
            </a:r>
            <a:r>
              <a:rPr lang="ru-RU" sz="1800" dirty="0" err="1"/>
              <a:t>Кабінету</a:t>
            </a:r>
            <a:r>
              <a:rPr lang="ru-RU" sz="1800" dirty="0"/>
              <a:t> </a:t>
            </a:r>
            <a:r>
              <a:rPr lang="ru-RU" sz="1800" dirty="0" err="1"/>
              <a:t>Міністрів</a:t>
            </a:r>
            <a:r>
              <a:rPr lang="ru-RU" sz="1800" dirty="0"/>
              <a:t> </a:t>
            </a:r>
            <a:r>
              <a:rPr lang="ru-RU" sz="1800" dirty="0" err="1"/>
              <a:t>України</a:t>
            </a:r>
            <a:r>
              <a:rPr lang="ru-RU" sz="1800" dirty="0"/>
              <a:t> </a:t>
            </a:r>
            <a:r>
              <a:rPr lang="ru-RU" sz="1800" dirty="0" err="1"/>
              <a:t>надано</a:t>
            </a:r>
            <a:r>
              <a:rPr lang="ru-RU" sz="1800" dirty="0"/>
              <a:t> </a:t>
            </a:r>
            <a:r>
              <a:rPr lang="ru-RU" sz="1800" dirty="0" err="1"/>
              <a:t>повноваження</a:t>
            </a:r>
            <a:r>
              <a:rPr lang="ru-RU" sz="1800" dirty="0"/>
              <a:t> </a:t>
            </a:r>
            <a:r>
              <a:rPr lang="ru-RU" sz="1800" dirty="0" err="1"/>
              <a:t>встановлювати</a:t>
            </a:r>
            <a:r>
              <a:rPr lang="ru-RU" sz="1800" dirty="0"/>
              <a:t> </a:t>
            </a:r>
            <a:r>
              <a:rPr lang="ru-RU" sz="1800" dirty="0" err="1"/>
              <a:t>випадки</a:t>
            </a:r>
            <a:r>
              <a:rPr lang="ru-RU" sz="1800" dirty="0"/>
              <a:t>, у </a:t>
            </a:r>
            <a:r>
              <a:rPr lang="ru-RU" sz="1800" dirty="0" err="1"/>
              <a:t>яких</a:t>
            </a:r>
            <a:r>
              <a:rPr lang="ru-RU" sz="1800" dirty="0"/>
              <a:t> заборони та </a:t>
            </a:r>
            <a:r>
              <a:rPr lang="ru-RU" sz="1800" dirty="0" err="1"/>
              <a:t>обмеження</a:t>
            </a:r>
            <a:r>
              <a:rPr lang="ru-RU" sz="1800" dirty="0"/>
              <a:t>, </a:t>
            </a:r>
            <a:r>
              <a:rPr lang="ru-RU" sz="1800" dirty="0" err="1"/>
              <a:t>встановлені</a:t>
            </a:r>
            <a:r>
              <a:rPr lang="ru-RU" sz="1800" dirty="0"/>
              <a:t> </a:t>
            </a:r>
            <a:r>
              <a:rPr lang="ru-RU" sz="1800" dirty="0" err="1"/>
              <a:t>статтями</a:t>
            </a:r>
            <a:r>
              <a:rPr lang="ru-RU" sz="1800" dirty="0"/>
              <a:t> 196 та 197 </a:t>
            </a:r>
            <a:r>
              <a:rPr lang="ru-RU" sz="1800" dirty="0" err="1"/>
              <a:t>Митного</a:t>
            </a:r>
            <a:r>
              <a:rPr lang="ru-RU" sz="1800" dirty="0"/>
              <a:t> кодексу </a:t>
            </a:r>
            <a:r>
              <a:rPr lang="ru-RU" sz="1800" dirty="0" err="1"/>
              <a:t>України</a:t>
            </a:r>
            <a:r>
              <a:rPr lang="ru-RU" sz="1800" dirty="0"/>
              <a:t> (</a:t>
            </a:r>
            <a:r>
              <a:rPr lang="ru-RU" sz="1800" dirty="0" err="1"/>
              <a:t>щодо</a:t>
            </a:r>
            <a:r>
              <a:rPr lang="ru-RU" sz="1800" dirty="0"/>
              <a:t> </a:t>
            </a:r>
            <a:r>
              <a:rPr lang="ru-RU" sz="1800" dirty="0" err="1"/>
              <a:t>переміщення</a:t>
            </a:r>
            <a:r>
              <a:rPr lang="ru-RU" sz="1800" dirty="0"/>
              <a:t> </a:t>
            </a:r>
            <a:r>
              <a:rPr lang="ru-RU" sz="1800" dirty="0" err="1"/>
              <a:t>окремих</a:t>
            </a:r>
            <a:r>
              <a:rPr lang="ru-RU" sz="1800" dirty="0"/>
              <a:t> </a:t>
            </a:r>
            <a:r>
              <a:rPr lang="ru-RU" sz="1800" dirty="0" err="1"/>
              <a:t>товарів</a:t>
            </a:r>
            <a:r>
              <a:rPr lang="ru-RU" sz="1800" dirty="0"/>
              <a:t> через </a:t>
            </a:r>
            <a:r>
              <a:rPr lang="ru-RU" sz="1800" dirty="0" err="1"/>
              <a:t>митний</a:t>
            </a:r>
            <a:r>
              <a:rPr lang="ru-RU" sz="1800" dirty="0"/>
              <a:t> кордон </a:t>
            </a:r>
            <a:r>
              <a:rPr lang="ru-RU" sz="1800" dirty="0" err="1"/>
              <a:t>України</a:t>
            </a:r>
            <a:r>
              <a:rPr lang="ru-RU" sz="1800" dirty="0"/>
              <a:t>), не </a:t>
            </a:r>
            <a:r>
              <a:rPr lang="ru-RU" sz="1800" dirty="0" err="1"/>
              <a:t>застосовуються</a:t>
            </a:r>
            <a:r>
              <a:rPr lang="ru-RU" sz="1800" dirty="0"/>
              <a:t>, </a:t>
            </a:r>
            <a:r>
              <a:rPr lang="ru-RU" sz="1800" dirty="0" err="1"/>
              <a:t>крім</a:t>
            </a:r>
            <a:r>
              <a:rPr lang="ru-RU" sz="1800" dirty="0"/>
              <a:t> </a:t>
            </a:r>
            <a:r>
              <a:rPr lang="ru-RU" sz="1800" dirty="0" err="1"/>
              <a:t>випадків</a:t>
            </a:r>
            <a:r>
              <a:rPr lang="ru-RU" sz="1800" dirty="0"/>
              <a:t>, </a:t>
            </a:r>
            <a:r>
              <a:rPr lang="ru-RU" sz="1800" dirty="0" err="1"/>
              <a:t>якщо</a:t>
            </a:r>
            <a:r>
              <a:rPr lang="ru-RU" sz="1800" dirty="0"/>
              <a:t> </a:t>
            </a:r>
            <a:r>
              <a:rPr lang="ru-RU" sz="1800" dirty="0" err="1"/>
              <a:t>такі</a:t>
            </a:r>
            <a:r>
              <a:rPr lang="ru-RU" sz="1800" dirty="0"/>
              <a:t> заборони та </a:t>
            </a:r>
            <a:r>
              <a:rPr lang="ru-RU" sz="1800" dirty="0" err="1"/>
              <a:t>обмеження</a:t>
            </a:r>
            <a:r>
              <a:rPr lang="ru-RU" sz="1800" dirty="0"/>
              <a:t> </a:t>
            </a:r>
            <a:r>
              <a:rPr lang="ru-RU" sz="1800" dirty="0" err="1"/>
              <a:t>встановлені</a:t>
            </a:r>
            <a:r>
              <a:rPr lang="ru-RU" sz="1800" dirty="0"/>
              <a:t> </a:t>
            </a:r>
            <a:r>
              <a:rPr lang="ru-RU" sz="1800" dirty="0" err="1"/>
              <a:t>міжнародним</a:t>
            </a:r>
            <a:r>
              <a:rPr lang="ru-RU" sz="1800" dirty="0"/>
              <a:t> договором </a:t>
            </a:r>
            <a:r>
              <a:rPr lang="ru-RU" sz="1800" dirty="0" err="1"/>
              <a:t>України</a:t>
            </a:r>
            <a:r>
              <a:rPr lang="ru-RU" sz="1800" dirty="0"/>
              <a:t>, </a:t>
            </a:r>
            <a:r>
              <a:rPr lang="ru-RU" sz="1800" dirty="0" err="1"/>
              <a:t>згода</a:t>
            </a:r>
            <a:r>
              <a:rPr lang="ru-RU" sz="1800" dirty="0"/>
              <a:t> на </a:t>
            </a:r>
            <a:r>
              <a:rPr lang="ru-RU" sz="1800" dirty="0" err="1"/>
              <a:t>обов’язковість</a:t>
            </a:r>
            <a:r>
              <a:rPr lang="ru-RU" sz="1800" dirty="0"/>
              <a:t> </a:t>
            </a:r>
            <a:r>
              <a:rPr lang="ru-RU" sz="1800" dirty="0" err="1"/>
              <a:t>якого</a:t>
            </a:r>
            <a:r>
              <a:rPr lang="ru-RU" sz="1800" dirty="0"/>
              <a:t> </a:t>
            </a:r>
            <a:r>
              <a:rPr lang="ru-RU" sz="1800" dirty="0" err="1"/>
              <a:t>надана</a:t>
            </a:r>
            <a:r>
              <a:rPr lang="ru-RU" sz="1800" dirty="0"/>
              <a:t> Верховною Радою </a:t>
            </a:r>
            <a:r>
              <a:rPr lang="ru-RU" sz="1800" dirty="0" err="1"/>
              <a:t>України</a:t>
            </a:r>
            <a:r>
              <a:rPr lang="ru-RU" sz="1800" dirty="0"/>
              <a:t>.</a:t>
            </a:r>
            <a:endParaRPr lang="uk-UA"/>
          </a:p>
        </p:txBody>
      </p:sp>
      <p:sp>
        <p:nvSpPr>
          <p:cNvPr id="2" name="Google Shape;145;p7">
            <a:extLst>
              <a:ext uri="{FF2B5EF4-FFF2-40B4-BE49-F238E27FC236}">
                <a16:creationId xmlns:a16="http://schemas.microsoft.com/office/drawing/2014/main" id="{35E838A3-16B3-8FE7-3094-6DF4CEF6ED0D}"/>
              </a:ext>
            </a:extLst>
          </p:cNvPr>
          <p:cNvSpPr/>
          <p:nvPr/>
        </p:nvSpPr>
        <p:spPr>
          <a:xfrm>
            <a:off x="693821" y="2108493"/>
            <a:ext cx="182880" cy="182880"/>
          </a:xfrm>
          <a:prstGeom prst="ellipse">
            <a:avLst/>
          </a:prstGeom>
          <a:solidFill>
            <a:srgbClr val="02258E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40817686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"/>
          <p:cNvSpPr txBox="1">
            <a:spLocks noGrp="1"/>
          </p:cNvSpPr>
          <p:nvPr>
            <p:ph type="body" idx="1"/>
          </p:nvPr>
        </p:nvSpPr>
        <p:spPr>
          <a:xfrm>
            <a:off x="1811639" y="530225"/>
            <a:ext cx="9948561" cy="313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3000"/>
              </a:spcAft>
              <a:buSzPts val="1800"/>
              <a:buNone/>
            </a:pPr>
            <a:r>
              <a:rPr lang="ru-RU" sz="1700" dirty="0"/>
              <a:t>За Законом </a:t>
            </a:r>
            <a:r>
              <a:rPr lang="ru-RU" sz="1700" dirty="0" err="1"/>
              <a:t>України</a:t>
            </a:r>
            <a:r>
              <a:rPr lang="ru-RU" sz="1700" dirty="0"/>
              <a:t> «Про </a:t>
            </a:r>
            <a:r>
              <a:rPr lang="ru-RU" sz="1700" dirty="0" err="1"/>
              <a:t>внесення</a:t>
            </a:r>
            <a:r>
              <a:rPr lang="ru-RU" sz="1700" dirty="0"/>
              <a:t> </a:t>
            </a:r>
            <a:r>
              <a:rPr lang="ru-RU" sz="1700" dirty="0" err="1"/>
              <a:t>змін</a:t>
            </a:r>
            <a:r>
              <a:rPr lang="ru-RU" sz="1700" dirty="0"/>
              <a:t> до Закону </a:t>
            </a:r>
            <a:r>
              <a:rPr lang="ru-RU" sz="1700" dirty="0" err="1"/>
              <a:t>України</a:t>
            </a:r>
            <a:r>
              <a:rPr lang="ru-RU" sz="1700" dirty="0"/>
              <a:t> "Про </a:t>
            </a:r>
            <a:r>
              <a:rPr lang="ru-RU" sz="1700" dirty="0" err="1"/>
              <a:t>оренду</a:t>
            </a:r>
            <a:r>
              <a:rPr lang="ru-RU" sz="1700" dirty="0"/>
              <a:t> державного та </a:t>
            </a:r>
            <a:r>
              <a:rPr lang="ru-RU" sz="1700" dirty="0" err="1"/>
              <a:t>комунального</a:t>
            </a:r>
            <a:r>
              <a:rPr lang="ru-RU" sz="1700" dirty="0"/>
              <a:t> майна"» </a:t>
            </a:r>
            <a:r>
              <a:rPr lang="ru-RU" sz="1700" dirty="0" err="1"/>
              <a:t>від</a:t>
            </a:r>
            <a:r>
              <a:rPr lang="ru-RU" sz="1700" dirty="0"/>
              <a:t> 1 </a:t>
            </a:r>
            <a:r>
              <a:rPr lang="ru-RU" sz="1700" dirty="0" err="1"/>
              <a:t>квітня</a:t>
            </a:r>
            <a:r>
              <a:rPr lang="ru-RU" sz="1700" dirty="0"/>
              <a:t> 2022 року № 2181-IX </a:t>
            </a:r>
            <a:r>
              <a:rPr lang="ru-RU" sz="1700" dirty="0">
                <a:hlinkClick r:id="rId3"/>
              </a:rPr>
              <a:t>https://zakon.rada.gov.ua/laws/show/2181-20#Text</a:t>
            </a:r>
            <a:r>
              <a:rPr lang="ru-RU" sz="1700" dirty="0"/>
              <a:t> </a:t>
            </a:r>
            <a:r>
              <a:rPr lang="ru-RU" sz="1700" dirty="0" err="1"/>
              <a:t>під</a:t>
            </a:r>
            <a:r>
              <a:rPr lang="ru-RU" sz="1700" dirty="0"/>
              <a:t> час </a:t>
            </a:r>
            <a:r>
              <a:rPr lang="ru-RU" sz="1700" dirty="0" err="1"/>
              <a:t>дії</a:t>
            </a:r>
            <a:r>
              <a:rPr lang="ru-RU" sz="1700" dirty="0"/>
              <a:t> </a:t>
            </a:r>
            <a:r>
              <a:rPr lang="ru-RU" sz="1700" dirty="0" err="1"/>
              <a:t>воєнного</a:t>
            </a:r>
            <a:r>
              <a:rPr lang="ru-RU" sz="1700" dirty="0"/>
              <a:t> стану </a:t>
            </a:r>
            <a:r>
              <a:rPr lang="ru-RU" sz="1700" dirty="0" err="1"/>
              <a:t>Кабінет</a:t>
            </a:r>
            <a:r>
              <a:rPr lang="ru-RU" sz="1700" dirty="0"/>
              <a:t> </a:t>
            </a:r>
            <a:r>
              <a:rPr lang="ru-RU" sz="1700" dirty="0" err="1"/>
              <a:t>Міністрів</a:t>
            </a:r>
            <a:r>
              <a:rPr lang="ru-RU" sz="1700" dirty="0"/>
              <a:t> </a:t>
            </a:r>
            <a:r>
              <a:rPr lang="ru-RU" sz="1700" dirty="0" err="1"/>
              <a:t>України</a:t>
            </a:r>
            <a:r>
              <a:rPr lang="ru-RU" sz="1700" dirty="0"/>
              <a:t> </a:t>
            </a:r>
            <a:r>
              <a:rPr lang="ru-RU" sz="1700" dirty="0" err="1"/>
              <a:t>може</a:t>
            </a:r>
            <a:r>
              <a:rPr lang="ru-RU" sz="1700" dirty="0"/>
              <a:t> </a:t>
            </a:r>
            <a:r>
              <a:rPr lang="ru-RU" sz="1700" dirty="0" err="1"/>
              <a:t>встановити</a:t>
            </a:r>
            <a:r>
              <a:rPr lang="ru-RU" sz="1700" dirty="0"/>
              <a:t> </a:t>
            </a:r>
            <a:r>
              <a:rPr lang="ru-RU" sz="1700" dirty="0" err="1"/>
              <a:t>інші</a:t>
            </a:r>
            <a:r>
              <a:rPr lang="ru-RU" sz="1700" dirty="0"/>
              <a:t> правила </a:t>
            </a:r>
            <a:r>
              <a:rPr lang="ru-RU" sz="1700" dirty="0" err="1"/>
              <a:t>передачі</a:t>
            </a:r>
            <a:r>
              <a:rPr lang="ru-RU" sz="1700" dirty="0"/>
              <a:t> в </a:t>
            </a:r>
            <a:r>
              <a:rPr lang="ru-RU" sz="1700" dirty="0" err="1"/>
              <a:t>оренду</a:t>
            </a:r>
            <a:r>
              <a:rPr lang="ru-RU" sz="1700" dirty="0"/>
              <a:t> державного та </a:t>
            </a:r>
            <a:r>
              <a:rPr lang="ru-RU" sz="1700" dirty="0" err="1"/>
              <a:t>комунального</a:t>
            </a:r>
            <a:r>
              <a:rPr lang="ru-RU" sz="1700" dirty="0"/>
              <a:t> майна, </a:t>
            </a:r>
            <a:r>
              <a:rPr lang="ru-RU" sz="1700" dirty="0" err="1"/>
              <a:t>ніж</a:t>
            </a:r>
            <a:r>
              <a:rPr lang="ru-RU" sz="1700" dirty="0"/>
              <a:t> </a:t>
            </a:r>
            <a:r>
              <a:rPr lang="ru-RU" sz="1700" dirty="0" err="1"/>
              <a:t>ті</a:t>
            </a:r>
            <a:r>
              <a:rPr lang="ru-RU" sz="1700" dirty="0"/>
              <a:t>, </a:t>
            </a:r>
            <a:r>
              <a:rPr lang="ru-RU" sz="1700" dirty="0" err="1"/>
              <a:t>що</a:t>
            </a:r>
            <a:r>
              <a:rPr lang="ru-RU" sz="1700" dirty="0"/>
              <a:t> </a:t>
            </a:r>
            <a:r>
              <a:rPr lang="ru-RU" sz="1700" dirty="0" err="1"/>
              <a:t>передбачені</a:t>
            </a:r>
            <a:r>
              <a:rPr lang="ru-RU" sz="1700" dirty="0"/>
              <a:t> Законом </a:t>
            </a:r>
            <a:r>
              <a:rPr lang="ru-RU" sz="1700" dirty="0" err="1"/>
              <a:t>України</a:t>
            </a:r>
            <a:r>
              <a:rPr lang="ru-RU" sz="1700" dirty="0"/>
              <a:t> «Про </a:t>
            </a:r>
            <a:r>
              <a:rPr lang="ru-RU" sz="1700" dirty="0" err="1"/>
              <a:t>оренду</a:t>
            </a:r>
            <a:r>
              <a:rPr lang="ru-RU" sz="1700" dirty="0"/>
              <a:t> державного та </a:t>
            </a:r>
            <a:r>
              <a:rPr lang="ru-RU" sz="1700" dirty="0" err="1"/>
              <a:t>комунального</a:t>
            </a:r>
            <a:r>
              <a:rPr lang="ru-RU" sz="1700" dirty="0"/>
              <a:t> майна» з </a:t>
            </a:r>
            <a:r>
              <a:rPr lang="ru-RU" sz="1700" dirty="0" err="1"/>
              <a:t>визначених</a:t>
            </a:r>
            <a:r>
              <a:rPr lang="ru-RU" sz="1700" dirty="0"/>
              <a:t> законом </a:t>
            </a:r>
            <a:r>
              <a:rPr lang="ru-RU" sz="1700" dirty="0" err="1"/>
              <a:t>питань</a:t>
            </a:r>
            <a:r>
              <a:rPr lang="ru-RU" sz="1700" dirty="0"/>
              <a:t>.</a:t>
            </a:r>
            <a:endParaRPr lang="uk-UA" dirty="0"/>
          </a:p>
        </p:txBody>
      </p:sp>
      <p:sp>
        <p:nvSpPr>
          <p:cNvPr id="2" name="Google Shape;145;p7">
            <a:extLst>
              <a:ext uri="{FF2B5EF4-FFF2-40B4-BE49-F238E27FC236}">
                <a16:creationId xmlns:a16="http://schemas.microsoft.com/office/drawing/2014/main" id="{35E838A3-16B3-8FE7-3094-6DF4CEF6ED0D}"/>
              </a:ext>
            </a:extLst>
          </p:cNvPr>
          <p:cNvSpPr/>
          <p:nvPr/>
        </p:nvSpPr>
        <p:spPr>
          <a:xfrm>
            <a:off x="1271589" y="736893"/>
            <a:ext cx="182880" cy="182880"/>
          </a:xfrm>
          <a:prstGeom prst="ellipse">
            <a:avLst/>
          </a:prstGeom>
          <a:solidFill>
            <a:srgbClr val="02258E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" name="Google Shape;87;p5">
            <a:extLst>
              <a:ext uri="{FF2B5EF4-FFF2-40B4-BE49-F238E27FC236}">
                <a16:creationId xmlns:a16="http://schemas.microsoft.com/office/drawing/2014/main" id="{E6613AB7-FFB0-4CE8-774C-606C2F1A9B4B}"/>
              </a:ext>
            </a:extLst>
          </p:cNvPr>
          <p:cNvSpPr txBox="1">
            <a:spLocks/>
          </p:cNvSpPr>
          <p:nvPr/>
        </p:nvSpPr>
        <p:spPr>
          <a:xfrm>
            <a:off x="1811639" y="3192780"/>
            <a:ext cx="9948561" cy="313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258E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258E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258E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258E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258E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258E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258E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258E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258E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258E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3000"/>
              </a:spcAft>
              <a:buSzPts val="1800"/>
              <a:buNone/>
            </a:pPr>
            <a:r>
              <a:rPr lang="ru-RU" sz="1700" err="1"/>
              <a:t>Згідно</a:t>
            </a:r>
            <a:r>
              <a:rPr lang="ru-RU" sz="1700" dirty="0"/>
              <a:t> </a:t>
            </a:r>
            <a:r>
              <a:rPr lang="ru-RU" sz="1700" err="1"/>
              <a:t>із</a:t>
            </a:r>
            <a:r>
              <a:rPr lang="ru-RU" sz="1700" dirty="0"/>
              <a:t> Законом </a:t>
            </a:r>
            <a:r>
              <a:rPr lang="ru-RU" sz="1700" err="1"/>
              <a:t>України</a:t>
            </a:r>
            <a:r>
              <a:rPr lang="ru-RU" sz="1700" dirty="0"/>
              <a:t> «Про </a:t>
            </a:r>
            <a:r>
              <a:rPr lang="ru-RU" sz="1700" err="1"/>
              <a:t>внесення</a:t>
            </a:r>
            <a:r>
              <a:rPr lang="ru-RU" sz="1700" dirty="0"/>
              <a:t> </a:t>
            </a:r>
            <a:r>
              <a:rPr lang="ru-RU" sz="1700" err="1"/>
              <a:t>змін</a:t>
            </a:r>
            <a:r>
              <a:rPr lang="ru-RU" sz="1700" dirty="0"/>
              <a:t> до </a:t>
            </a:r>
            <a:r>
              <a:rPr lang="ru-RU" sz="1700" err="1"/>
              <a:t>деяких</a:t>
            </a:r>
            <a:r>
              <a:rPr lang="ru-RU" sz="1700" dirty="0"/>
              <a:t> </a:t>
            </a:r>
            <a:r>
              <a:rPr lang="ru-RU" sz="1700" err="1"/>
              <a:t>законів</a:t>
            </a:r>
            <a:r>
              <a:rPr lang="ru-RU" sz="1700" dirty="0"/>
              <a:t> </a:t>
            </a:r>
            <a:r>
              <a:rPr lang="ru-RU" sz="1700" err="1"/>
              <a:t>України</a:t>
            </a:r>
            <a:r>
              <a:rPr lang="ru-RU" sz="1700" dirty="0"/>
              <a:t> </a:t>
            </a:r>
            <a:r>
              <a:rPr lang="ru-RU" sz="1700" err="1"/>
              <a:t>щодо</a:t>
            </a:r>
            <a:r>
              <a:rPr lang="ru-RU" sz="1700" dirty="0"/>
              <a:t> </a:t>
            </a:r>
            <a:r>
              <a:rPr lang="ru-RU" sz="1700" err="1"/>
              <a:t>функціонування</a:t>
            </a:r>
            <a:r>
              <a:rPr lang="ru-RU" sz="1700" dirty="0"/>
              <a:t> сфер </a:t>
            </a:r>
            <a:r>
              <a:rPr lang="ru-RU" sz="1700" err="1"/>
              <a:t>зайнятості</a:t>
            </a:r>
            <a:r>
              <a:rPr lang="ru-RU" sz="1700" dirty="0"/>
              <a:t> та </a:t>
            </a:r>
            <a:r>
              <a:rPr lang="ru-RU" sz="1700" err="1"/>
              <a:t>загальнообов’язкового</a:t>
            </a:r>
            <a:r>
              <a:rPr lang="ru-RU" sz="1700" dirty="0"/>
              <a:t> державного </a:t>
            </a:r>
            <a:r>
              <a:rPr lang="ru-RU" sz="1700" err="1"/>
              <a:t>соціального</a:t>
            </a:r>
            <a:r>
              <a:rPr lang="ru-RU" sz="1700" dirty="0"/>
              <a:t> </a:t>
            </a:r>
            <a:r>
              <a:rPr lang="ru-RU" sz="1700" err="1"/>
              <a:t>страхування</a:t>
            </a:r>
            <a:r>
              <a:rPr lang="ru-RU" sz="1700" dirty="0"/>
              <a:t> на </a:t>
            </a:r>
            <a:r>
              <a:rPr lang="ru-RU" sz="1700" err="1"/>
              <a:t>випадок</a:t>
            </a:r>
            <a:r>
              <a:rPr lang="ru-RU" sz="1700" dirty="0"/>
              <a:t> </a:t>
            </a:r>
            <a:r>
              <a:rPr lang="ru-RU" sz="1700" err="1"/>
              <a:t>безробіття</a:t>
            </a:r>
            <a:r>
              <a:rPr lang="ru-RU" sz="1700" dirty="0"/>
              <a:t> </a:t>
            </a:r>
            <a:r>
              <a:rPr lang="ru-RU" sz="1700" err="1"/>
              <a:t>під</a:t>
            </a:r>
            <a:r>
              <a:rPr lang="ru-RU" sz="1700" dirty="0"/>
              <a:t> час </a:t>
            </a:r>
            <a:r>
              <a:rPr lang="ru-RU" sz="1700" err="1"/>
              <a:t>дії</a:t>
            </a:r>
            <a:r>
              <a:rPr lang="ru-RU" sz="1700" dirty="0"/>
              <a:t> </a:t>
            </a:r>
            <a:r>
              <a:rPr lang="ru-RU" sz="1700" err="1"/>
              <a:t>воєнного</a:t>
            </a:r>
            <a:r>
              <a:rPr lang="ru-RU" sz="1700" dirty="0"/>
              <a:t> стану» </a:t>
            </a:r>
            <a:r>
              <a:rPr lang="ru-RU" sz="1700" err="1"/>
              <a:t>від</a:t>
            </a:r>
            <a:r>
              <a:rPr lang="ru-RU" sz="1700" dirty="0"/>
              <a:t> 21 </a:t>
            </a:r>
            <a:r>
              <a:rPr lang="ru-RU" sz="1700" err="1"/>
              <a:t>квітня</a:t>
            </a:r>
            <a:r>
              <a:rPr lang="ru-RU" sz="1700" dirty="0"/>
              <a:t> 2022 року  № 2220-</a:t>
            </a:r>
            <a:r>
              <a:rPr lang="en-US" sz="1700" dirty="0"/>
              <a:t>IX </a:t>
            </a:r>
            <a:r>
              <a:rPr lang="en-US" sz="1700" dirty="0">
                <a:hlinkClick r:id="rId4"/>
              </a:rPr>
              <a:t>https://zakon.rada.gov.ua/laws/show/2220-20#Text</a:t>
            </a:r>
            <a:r>
              <a:rPr lang="ru-RU" sz="1700" dirty="0"/>
              <a:t> </a:t>
            </a:r>
            <a:r>
              <a:rPr lang="ru-RU" sz="1700" err="1"/>
              <a:t>Кабінет</a:t>
            </a:r>
            <a:r>
              <a:rPr lang="ru-RU" sz="1700" dirty="0"/>
              <a:t> </a:t>
            </a:r>
            <a:r>
              <a:rPr lang="ru-RU" sz="1700" err="1"/>
              <a:t>Міністрів</a:t>
            </a:r>
            <a:r>
              <a:rPr lang="ru-RU" sz="1700" dirty="0"/>
              <a:t> </a:t>
            </a:r>
            <a:r>
              <a:rPr lang="ru-RU" sz="1700" err="1"/>
              <a:t>України</a:t>
            </a:r>
            <a:r>
              <a:rPr lang="ru-RU" sz="1700" dirty="0"/>
              <a:t> на час </a:t>
            </a:r>
            <a:r>
              <a:rPr lang="ru-RU" sz="1700" err="1"/>
              <a:t>дії</a:t>
            </a:r>
            <a:r>
              <a:rPr lang="ru-RU" sz="1700" dirty="0"/>
              <a:t> </a:t>
            </a:r>
            <a:r>
              <a:rPr lang="ru-RU" sz="1700" err="1"/>
              <a:t>воєнного</a:t>
            </a:r>
            <a:r>
              <a:rPr lang="ru-RU" sz="1700" dirty="0"/>
              <a:t> стану </a:t>
            </a:r>
            <a:r>
              <a:rPr lang="ru-RU" sz="1700" err="1"/>
              <a:t>уповноважено</a:t>
            </a:r>
            <a:r>
              <a:rPr lang="ru-RU" sz="1700" dirty="0"/>
              <a:t> на </a:t>
            </a:r>
            <a:r>
              <a:rPr lang="ru-RU" sz="1700" err="1"/>
              <a:t>прийняття</a:t>
            </a:r>
            <a:r>
              <a:rPr lang="ru-RU" sz="1700" dirty="0"/>
              <a:t> </a:t>
            </a:r>
            <a:r>
              <a:rPr lang="ru-RU" sz="1700" err="1"/>
              <a:t>рішень</a:t>
            </a:r>
            <a:r>
              <a:rPr lang="ru-RU" sz="1700" dirty="0"/>
              <a:t>, </a:t>
            </a:r>
            <a:r>
              <a:rPr lang="ru-RU" sz="1700" err="1"/>
              <a:t>пов’язаних</a:t>
            </a:r>
            <a:r>
              <a:rPr lang="ru-RU" sz="1700" dirty="0"/>
              <a:t> з </a:t>
            </a:r>
            <a:r>
              <a:rPr lang="ru-RU" sz="1700" err="1"/>
              <a:t>функціонуванням</a:t>
            </a:r>
            <a:r>
              <a:rPr lang="ru-RU" sz="1700" dirty="0"/>
              <a:t> сфер </a:t>
            </a:r>
            <a:r>
              <a:rPr lang="ru-RU" sz="1700" err="1"/>
              <a:t>зайнятості</a:t>
            </a:r>
            <a:r>
              <a:rPr lang="ru-RU" sz="1700" dirty="0"/>
              <a:t> та </a:t>
            </a:r>
            <a:r>
              <a:rPr lang="ru-RU" sz="1700" err="1"/>
              <a:t>загальнообов’язкового</a:t>
            </a:r>
            <a:r>
              <a:rPr lang="ru-RU" sz="1700" dirty="0"/>
              <a:t> державного </a:t>
            </a:r>
            <a:r>
              <a:rPr lang="ru-RU" sz="1700" err="1"/>
              <a:t>соціального</a:t>
            </a:r>
            <a:r>
              <a:rPr lang="ru-RU" sz="1700" dirty="0"/>
              <a:t> </a:t>
            </a:r>
            <a:r>
              <a:rPr lang="ru-RU" sz="1700" err="1"/>
              <a:t>страхування</a:t>
            </a:r>
            <a:r>
              <a:rPr lang="ru-RU" sz="1700" dirty="0"/>
              <a:t> на </a:t>
            </a:r>
            <a:r>
              <a:rPr lang="ru-RU" sz="1700" err="1"/>
              <a:t>випадок</a:t>
            </a:r>
            <a:r>
              <a:rPr lang="ru-RU" sz="1700" dirty="0"/>
              <a:t> </a:t>
            </a:r>
            <a:r>
              <a:rPr lang="ru-RU" sz="1700" err="1"/>
              <a:t>безробіття</a:t>
            </a:r>
            <a:r>
              <a:rPr lang="ru-RU" sz="1700" dirty="0"/>
              <a:t>, у тому </a:t>
            </a:r>
            <a:r>
              <a:rPr lang="ru-RU" sz="1700" err="1"/>
              <a:t>числі</a:t>
            </a:r>
            <a:r>
              <a:rPr lang="ru-RU" sz="1700" dirty="0"/>
              <a:t> з </a:t>
            </a:r>
            <a:r>
              <a:rPr lang="ru-RU" sz="1700" err="1"/>
              <a:t>питань</a:t>
            </a:r>
            <a:r>
              <a:rPr lang="ru-RU" sz="1700" dirty="0"/>
              <a:t>, </a:t>
            </a:r>
            <a:r>
              <a:rPr lang="ru-RU" sz="1700" err="1"/>
              <a:t>врегульованих</a:t>
            </a:r>
            <a:r>
              <a:rPr lang="ru-RU" sz="1700" dirty="0"/>
              <a:t> </a:t>
            </a:r>
            <a:r>
              <a:rPr lang="ru-RU" sz="1700" err="1"/>
              <a:t>спеціальними</a:t>
            </a:r>
            <a:r>
              <a:rPr lang="ru-RU" sz="1700" dirty="0"/>
              <a:t> законами </a:t>
            </a:r>
            <a:r>
              <a:rPr lang="ru-RU" sz="1700" err="1"/>
              <a:t>України</a:t>
            </a:r>
            <a:r>
              <a:rPr lang="ru-RU" sz="1700" dirty="0"/>
              <a:t>.</a:t>
            </a:r>
            <a:endParaRPr lang="uk-UA"/>
          </a:p>
        </p:txBody>
      </p:sp>
      <p:sp>
        <p:nvSpPr>
          <p:cNvPr id="8" name="Google Shape;145;p7">
            <a:extLst>
              <a:ext uri="{FF2B5EF4-FFF2-40B4-BE49-F238E27FC236}">
                <a16:creationId xmlns:a16="http://schemas.microsoft.com/office/drawing/2014/main" id="{E88D832C-21F0-617A-58A5-ECF1EEDCE769}"/>
              </a:ext>
            </a:extLst>
          </p:cNvPr>
          <p:cNvSpPr/>
          <p:nvPr/>
        </p:nvSpPr>
        <p:spPr>
          <a:xfrm>
            <a:off x="1271589" y="3429000"/>
            <a:ext cx="182880" cy="182880"/>
          </a:xfrm>
          <a:prstGeom prst="ellipse">
            <a:avLst/>
          </a:prstGeom>
          <a:solidFill>
            <a:srgbClr val="02258E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39393280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"/>
          <p:cNvSpPr txBox="1">
            <a:spLocks noGrp="1"/>
          </p:cNvSpPr>
          <p:nvPr>
            <p:ph type="body" idx="1"/>
          </p:nvPr>
        </p:nvSpPr>
        <p:spPr>
          <a:xfrm>
            <a:off x="1811639" y="530225"/>
            <a:ext cx="9719961" cy="313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3000"/>
              </a:spcAft>
              <a:buClr>
                <a:srgbClr val="02258E"/>
              </a:buClr>
              <a:buSzPts val="1800"/>
              <a:buNone/>
            </a:pPr>
            <a:r>
              <a:rPr lang="ru-RU" sz="1900" dirty="0"/>
              <a:t>Законом </a:t>
            </a:r>
            <a:r>
              <a:rPr lang="ru-RU" sz="1900" dirty="0" err="1"/>
              <a:t>України</a:t>
            </a:r>
            <a:r>
              <a:rPr lang="ru-RU" sz="1900" dirty="0"/>
              <a:t> «Про </a:t>
            </a:r>
            <a:r>
              <a:rPr lang="ru-RU" sz="1900" dirty="0" err="1"/>
              <a:t>внесення</a:t>
            </a:r>
            <a:r>
              <a:rPr lang="ru-RU" sz="1900" dirty="0"/>
              <a:t> </a:t>
            </a:r>
            <a:r>
              <a:rPr lang="ru-RU" sz="1900" dirty="0" err="1"/>
              <a:t>змін</a:t>
            </a:r>
            <a:r>
              <a:rPr lang="ru-RU" sz="1900" dirty="0"/>
              <a:t> до Закону </a:t>
            </a:r>
            <a:r>
              <a:rPr lang="ru-RU" sz="1900" dirty="0" err="1"/>
              <a:t>України</a:t>
            </a:r>
            <a:r>
              <a:rPr lang="ru-RU" sz="1900" dirty="0"/>
              <a:t> "Про </a:t>
            </a:r>
            <a:r>
              <a:rPr lang="ru-RU" sz="1900" dirty="0" err="1"/>
              <a:t>публічні</a:t>
            </a:r>
            <a:r>
              <a:rPr lang="ru-RU" sz="1900" dirty="0"/>
              <a:t> </a:t>
            </a:r>
            <a:r>
              <a:rPr lang="ru-RU" sz="1900" dirty="0" err="1"/>
              <a:t>закупівлі</a:t>
            </a:r>
            <a:r>
              <a:rPr lang="ru-RU" sz="1900" dirty="0"/>
              <a:t>" та </a:t>
            </a:r>
            <a:r>
              <a:rPr lang="ru-RU" sz="1900" dirty="0" err="1"/>
              <a:t>інших</a:t>
            </a:r>
            <a:r>
              <a:rPr lang="ru-RU" sz="1900" dirty="0"/>
              <a:t> </a:t>
            </a:r>
            <a:r>
              <a:rPr lang="ru-RU" sz="1900" dirty="0" err="1"/>
              <a:t>законодавчих</a:t>
            </a:r>
            <a:r>
              <a:rPr lang="ru-RU" sz="1900" dirty="0"/>
              <a:t> </a:t>
            </a:r>
            <a:r>
              <a:rPr lang="ru-RU" sz="1900" dirty="0" err="1"/>
              <a:t>актів</a:t>
            </a:r>
            <a:r>
              <a:rPr lang="ru-RU" sz="1900" dirty="0"/>
              <a:t> </a:t>
            </a:r>
            <a:r>
              <a:rPr lang="ru-RU" sz="1900" dirty="0" err="1"/>
              <a:t>України</a:t>
            </a:r>
            <a:r>
              <a:rPr lang="ru-RU" sz="1900" dirty="0"/>
              <a:t> </a:t>
            </a:r>
            <a:r>
              <a:rPr lang="ru-RU" sz="1900" dirty="0" err="1"/>
              <a:t>щодо</a:t>
            </a:r>
            <a:r>
              <a:rPr lang="ru-RU" sz="1900" dirty="0"/>
              <a:t> </a:t>
            </a:r>
            <a:r>
              <a:rPr lang="ru-RU" sz="1900" dirty="0" err="1"/>
              <a:t>здійснення</a:t>
            </a:r>
            <a:r>
              <a:rPr lang="ru-RU" sz="1900" dirty="0"/>
              <a:t> </a:t>
            </a:r>
            <a:r>
              <a:rPr lang="ru-RU" sz="1900" dirty="0" err="1"/>
              <a:t>оборонних</a:t>
            </a:r>
            <a:r>
              <a:rPr lang="ru-RU" sz="1900" dirty="0"/>
              <a:t> та </a:t>
            </a:r>
            <a:r>
              <a:rPr lang="ru-RU" sz="1900" dirty="0" err="1"/>
              <a:t>публічних</a:t>
            </a:r>
            <a:r>
              <a:rPr lang="ru-RU" sz="1900" dirty="0"/>
              <a:t> </a:t>
            </a:r>
            <a:r>
              <a:rPr lang="ru-RU" sz="1900" dirty="0" err="1"/>
              <a:t>закупівель</a:t>
            </a:r>
            <a:r>
              <a:rPr lang="ru-RU" sz="1900" dirty="0"/>
              <a:t> на </a:t>
            </a:r>
            <a:r>
              <a:rPr lang="ru-RU" sz="1900" dirty="0" err="1"/>
              <a:t>період</a:t>
            </a:r>
            <a:r>
              <a:rPr lang="ru-RU" sz="1900" dirty="0"/>
              <a:t> </a:t>
            </a:r>
            <a:r>
              <a:rPr lang="ru-RU" sz="1900" dirty="0" err="1"/>
              <a:t>дії</a:t>
            </a:r>
            <a:r>
              <a:rPr lang="ru-RU" sz="1900" dirty="0"/>
              <a:t> правового режиму </a:t>
            </a:r>
            <a:r>
              <a:rPr lang="ru-RU" sz="1900" dirty="0" err="1"/>
              <a:t>воєнного</a:t>
            </a:r>
            <a:r>
              <a:rPr lang="ru-RU" sz="1900" dirty="0"/>
              <a:t> стану» </a:t>
            </a:r>
            <a:r>
              <a:rPr lang="ru-RU" sz="1900" dirty="0" err="1"/>
              <a:t>від</a:t>
            </a:r>
            <a:r>
              <a:rPr lang="ru-RU" sz="1900" dirty="0"/>
              <a:t> 16 </a:t>
            </a:r>
            <a:r>
              <a:rPr lang="ru-RU" sz="1900" dirty="0" err="1"/>
              <a:t>серпня</a:t>
            </a:r>
            <a:r>
              <a:rPr lang="ru-RU" sz="1900" dirty="0"/>
              <a:t> 2022 року № 2526-</a:t>
            </a:r>
            <a:r>
              <a:rPr lang="en-US" sz="1900" dirty="0"/>
              <a:t>IX</a:t>
            </a:r>
            <a:r>
              <a:rPr lang="ru-RU" sz="1900" dirty="0"/>
              <a:t> </a:t>
            </a:r>
            <a:r>
              <a:rPr lang="en-US" sz="1900" dirty="0">
                <a:hlinkClick r:id="rId3"/>
              </a:rPr>
              <a:t>https://zakon.rada.gov.ua/laws/show/2526-20#Text</a:t>
            </a:r>
            <a:r>
              <a:rPr lang="ru-RU" sz="1900" dirty="0"/>
              <a:t> </a:t>
            </a:r>
            <a:r>
              <a:rPr lang="ru-RU" sz="1900" dirty="0" err="1"/>
              <a:t>передбачено</a:t>
            </a:r>
            <a:r>
              <a:rPr lang="ru-RU" sz="1900" dirty="0"/>
              <a:t>, </a:t>
            </a:r>
            <a:r>
              <a:rPr lang="ru-RU" sz="1900" dirty="0" err="1"/>
              <a:t>що</a:t>
            </a:r>
            <a:r>
              <a:rPr lang="ru-RU" sz="1900" dirty="0"/>
              <a:t> на </a:t>
            </a:r>
            <a:r>
              <a:rPr lang="ru-RU" sz="1900" dirty="0" err="1"/>
              <a:t>період</a:t>
            </a:r>
            <a:r>
              <a:rPr lang="ru-RU" sz="1900" dirty="0"/>
              <a:t> </a:t>
            </a:r>
            <a:r>
              <a:rPr lang="ru-RU" sz="1900" dirty="0" err="1"/>
              <a:t>дії</a:t>
            </a:r>
            <a:r>
              <a:rPr lang="ru-RU" sz="1900" dirty="0"/>
              <a:t> правового режиму </a:t>
            </a:r>
            <a:r>
              <a:rPr lang="ru-RU" sz="1900" dirty="0" err="1"/>
              <a:t>воєнного</a:t>
            </a:r>
            <a:r>
              <a:rPr lang="ru-RU" sz="1900" dirty="0"/>
              <a:t> стану в </a:t>
            </a:r>
            <a:r>
              <a:rPr lang="ru-RU" sz="1900" dirty="0" err="1"/>
              <a:t>Україні</a:t>
            </a:r>
            <a:r>
              <a:rPr lang="ru-RU" sz="1900" dirty="0"/>
              <a:t> та </a:t>
            </a:r>
            <a:r>
              <a:rPr lang="ru-RU" sz="1900" dirty="0" err="1"/>
              <a:t>протягом</a:t>
            </a:r>
            <a:r>
              <a:rPr lang="ru-RU" sz="1900" dirty="0"/>
              <a:t> 90 </a:t>
            </a:r>
            <a:r>
              <a:rPr lang="ru-RU" sz="1900" dirty="0" err="1"/>
              <a:t>днів</a:t>
            </a:r>
            <a:r>
              <a:rPr lang="ru-RU" sz="1900" dirty="0"/>
              <a:t> з дня </a:t>
            </a:r>
            <a:r>
              <a:rPr lang="ru-RU" sz="1900" dirty="0" err="1"/>
              <a:t>його</a:t>
            </a:r>
            <a:r>
              <a:rPr lang="ru-RU" sz="1900" dirty="0"/>
              <a:t> </a:t>
            </a:r>
            <a:r>
              <a:rPr lang="ru-RU" sz="1900" dirty="0" err="1"/>
              <a:t>припинення</a:t>
            </a:r>
            <a:r>
              <a:rPr lang="ru-RU" sz="1900" dirty="0"/>
              <a:t> </a:t>
            </a:r>
            <a:r>
              <a:rPr lang="ru-RU" sz="1900" dirty="0" err="1"/>
              <a:t>або</a:t>
            </a:r>
            <a:r>
              <a:rPr lang="ru-RU" sz="1900" dirty="0"/>
              <a:t> </a:t>
            </a:r>
            <a:r>
              <a:rPr lang="ru-RU" sz="1900" dirty="0" err="1"/>
              <a:t>скасування</a:t>
            </a:r>
            <a:r>
              <a:rPr lang="ru-RU" sz="1900" dirty="0"/>
              <a:t> </a:t>
            </a:r>
            <a:r>
              <a:rPr lang="ru-RU" sz="1900" dirty="0" err="1"/>
              <a:t>Кабінет</a:t>
            </a:r>
            <a:r>
              <a:rPr lang="ru-RU" sz="1900" dirty="0"/>
              <a:t> </a:t>
            </a:r>
            <a:r>
              <a:rPr lang="ru-RU" sz="1900" dirty="0" err="1"/>
              <a:t>Міністрів</a:t>
            </a:r>
            <a:r>
              <a:rPr lang="ru-RU" sz="1900" dirty="0"/>
              <a:t> </a:t>
            </a:r>
            <a:r>
              <a:rPr lang="ru-RU" sz="1900" dirty="0" err="1"/>
              <a:t>України</a:t>
            </a:r>
            <a:r>
              <a:rPr lang="ru-RU" sz="1900" dirty="0"/>
              <a:t> </a:t>
            </a:r>
            <a:r>
              <a:rPr lang="ru-RU" sz="1900" dirty="0" err="1"/>
              <a:t>визначає</a:t>
            </a:r>
            <a:r>
              <a:rPr lang="ru-RU" sz="1900" dirty="0"/>
              <a:t> </a:t>
            </a:r>
            <a:r>
              <a:rPr lang="ru-RU" sz="1900" dirty="0" err="1"/>
              <a:t>особливості</a:t>
            </a:r>
            <a:r>
              <a:rPr lang="ru-RU" sz="1900" dirty="0"/>
              <a:t> </a:t>
            </a:r>
            <a:r>
              <a:rPr lang="ru-RU" sz="1900" dirty="0" err="1"/>
              <a:t>здійснення</a:t>
            </a:r>
            <a:r>
              <a:rPr lang="ru-RU" sz="1900" dirty="0"/>
              <a:t> </a:t>
            </a:r>
            <a:r>
              <a:rPr lang="ru-RU" sz="1900" dirty="0" err="1"/>
              <a:t>закупівель</a:t>
            </a:r>
            <a:r>
              <a:rPr lang="ru-RU" sz="1900" dirty="0"/>
              <a:t> </a:t>
            </a:r>
            <a:r>
              <a:rPr lang="ru-RU" sz="1900" dirty="0" err="1"/>
              <a:t>товарів</a:t>
            </a:r>
            <a:r>
              <a:rPr lang="ru-RU" sz="1900" dirty="0"/>
              <a:t>, </a:t>
            </a:r>
            <a:r>
              <a:rPr lang="ru-RU" sz="1900" dirty="0" err="1"/>
              <a:t>робіт</a:t>
            </a:r>
            <a:r>
              <a:rPr lang="ru-RU" sz="1900" dirty="0"/>
              <a:t> і </a:t>
            </a:r>
            <a:r>
              <a:rPr lang="ru-RU" sz="1900" dirty="0" err="1"/>
              <a:t>послуг</a:t>
            </a:r>
            <a:r>
              <a:rPr lang="ru-RU" sz="1900" dirty="0"/>
              <a:t> для </a:t>
            </a:r>
            <a:r>
              <a:rPr lang="ru-RU" sz="1900" dirty="0" err="1"/>
              <a:t>замовників</a:t>
            </a:r>
            <a:r>
              <a:rPr lang="ru-RU" sz="1900" dirty="0"/>
              <a:t>, </a:t>
            </a:r>
            <a:r>
              <a:rPr lang="ru-RU" sz="1900" dirty="0" err="1"/>
              <a:t>передбачених</a:t>
            </a:r>
            <a:r>
              <a:rPr lang="ru-RU" sz="1900" dirty="0"/>
              <a:t> Законом </a:t>
            </a:r>
            <a:r>
              <a:rPr lang="ru-RU" sz="1900" dirty="0" err="1"/>
              <a:t>України</a:t>
            </a:r>
            <a:r>
              <a:rPr lang="ru-RU" sz="1900" dirty="0"/>
              <a:t> «Про </a:t>
            </a:r>
            <a:r>
              <a:rPr lang="ru-RU" sz="1900" dirty="0" err="1"/>
              <a:t>публічні</a:t>
            </a:r>
            <a:r>
              <a:rPr lang="ru-RU" sz="1900" dirty="0"/>
              <a:t> </a:t>
            </a:r>
            <a:r>
              <a:rPr lang="ru-RU" sz="1900" dirty="0" err="1"/>
              <a:t>закупівлі</a:t>
            </a:r>
            <a:r>
              <a:rPr lang="ru-RU" sz="1900" dirty="0"/>
              <a:t>».</a:t>
            </a:r>
            <a:endParaRPr lang="uk-UA" dirty="0"/>
          </a:p>
        </p:txBody>
      </p:sp>
      <p:sp>
        <p:nvSpPr>
          <p:cNvPr id="2" name="Google Shape;145;p7">
            <a:extLst>
              <a:ext uri="{FF2B5EF4-FFF2-40B4-BE49-F238E27FC236}">
                <a16:creationId xmlns:a16="http://schemas.microsoft.com/office/drawing/2014/main" id="{35E838A3-16B3-8FE7-3094-6DF4CEF6ED0D}"/>
              </a:ext>
            </a:extLst>
          </p:cNvPr>
          <p:cNvSpPr/>
          <p:nvPr/>
        </p:nvSpPr>
        <p:spPr>
          <a:xfrm>
            <a:off x="1271589" y="736893"/>
            <a:ext cx="182880" cy="182880"/>
          </a:xfrm>
          <a:prstGeom prst="ellipse">
            <a:avLst/>
          </a:prstGeom>
          <a:solidFill>
            <a:srgbClr val="02258E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42397660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7"/>
          <p:cNvSpPr txBox="1">
            <a:spLocks noGrp="1"/>
          </p:cNvSpPr>
          <p:nvPr>
            <p:ph type="body" idx="1"/>
          </p:nvPr>
        </p:nvSpPr>
        <p:spPr>
          <a:xfrm>
            <a:off x="1592943" y="1364623"/>
            <a:ext cx="9652001" cy="895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0" indent="0">
              <a:lnSpc>
                <a:spcPct val="100000"/>
              </a:lnSpc>
              <a:buNone/>
              <a:defRPr sz="2500"/>
            </a:pPr>
            <a:r>
              <a:rPr lang="uk-UA" sz="1800" dirty="0"/>
              <a:t>Забезпечення фундаментальних прав людини під час війни часто вимагає</a:t>
            </a:r>
            <a:r>
              <a:rPr lang="en-US" sz="1800" dirty="0"/>
              <a:t> </a:t>
            </a:r>
            <a:r>
              <a:rPr lang="uk-UA" sz="1800" dirty="0"/>
              <a:t>швидких і радикальних кроків, які виходять за рамки формального права;</a:t>
            </a:r>
          </a:p>
        </p:txBody>
      </p:sp>
      <p:sp>
        <p:nvSpPr>
          <p:cNvPr id="145" name="Google Shape;145;p7"/>
          <p:cNvSpPr/>
          <p:nvPr/>
        </p:nvSpPr>
        <p:spPr>
          <a:xfrm>
            <a:off x="1231332" y="1649881"/>
            <a:ext cx="182880" cy="182880"/>
          </a:xfrm>
          <a:prstGeom prst="ellipse">
            <a:avLst/>
          </a:prstGeom>
          <a:solidFill>
            <a:srgbClr val="02258E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7" name="Google Shape;147;p7"/>
          <p:cNvSpPr/>
          <p:nvPr/>
        </p:nvSpPr>
        <p:spPr>
          <a:xfrm>
            <a:off x="1231332" y="2762960"/>
            <a:ext cx="182880" cy="182880"/>
          </a:xfrm>
          <a:prstGeom prst="ellipse">
            <a:avLst/>
          </a:prstGeom>
          <a:solidFill>
            <a:srgbClr val="02258E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8" name="Google Shape;148;p7"/>
          <p:cNvSpPr/>
          <p:nvPr/>
        </p:nvSpPr>
        <p:spPr>
          <a:xfrm>
            <a:off x="1226195" y="5113559"/>
            <a:ext cx="182880" cy="182880"/>
          </a:xfrm>
          <a:prstGeom prst="ellipse">
            <a:avLst/>
          </a:prstGeom>
          <a:solidFill>
            <a:srgbClr val="02258E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9" name="Google Shape;149;p7"/>
          <p:cNvSpPr/>
          <p:nvPr/>
        </p:nvSpPr>
        <p:spPr>
          <a:xfrm>
            <a:off x="1226195" y="3846101"/>
            <a:ext cx="182880" cy="182880"/>
          </a:xfrm>
          <a:prstGeom prst="ellipse">
            <a:avLst/>
          </a:prstGeom>
          <a:solidFill>
            <a:srgbClr val="02258E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7986632F-DFAF-F314-5E52-4CB2CEE49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6195" y="154860"/>
            <a:ext cx="3742195" cy="1314451"/>
          </a:xfrm>
        </p:spPr>
        <p:txBody>
          <a:bodyPr>
            <a:normAutofit/>
          </a:bodyPr>
          <a:lstStyle/>
          <a:p>
            <a:r>
              <a:rPr lang="uk-UA" sz="3900" b="1" dirty="0"/>
              <a:t>Висновки</a:t>
            </a:r>
            <a:endParaRPr lang="uk-UA" sz="3900" dirty="0"/>
          </a:p>
        </p:txBody>
      </p:sp>
      <p:sp>
        <p:nvSpPr>
          <p:cNvPr id="3" name="Google Shape;143;p7">
            <a:extLst>
              <a:ext uri="{FF2B5EF4-FFF2-40B4-BE49-F238E27FC236}">
                <a16:creationId xmlns:a16="http://schemas.microsoft.com/office/drawing/2014/main" id="{A3648B07-40A8-DBDE-C9EF-62B8A5CEDCA4}"/>
              </a:ext>
            </a:extLst>
          </p:cNvPr>
          <p:cNvSpPr txBox="1">
            <a:spLocks/>
          </p:cNvSpPr>
          <p:nvPr/>
        </p:nvSpPr>
        <p:spPr>
          <a:xfrm>
            <a:off x="1592943" y="2210012"/>
            <a:ext cx="9652001" cy="1098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258E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258E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258E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258E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258E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258E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258E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258E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258E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258E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marL="127000" indent="0">
              <a:lnSpc>
                <a:spcPct val="100000"/>
              </a:lnSpc>
              <a:buNone/>
              <a:defRPr sz="2500"/>
            </a:pPr>
            <a:r>
              <a:rPr lang="uk-UA" sz="1800" dirty="0"/>
              <a:t>Законодавство повинно залишати високий ступінь дискреційних повноважень виконавчої влади (насамперед військового командування), але загроза зловживань є неймовірно високою та дуже реальною;</a:t>
            </a:r>
            <a:endParaRPr lang="uk-UA"/>
          </a:p>
        </p:txBody>
      </p:sp>
      <p:sp>
        <p:nvSpPr>
          <p:cNvPr id="4" name="Google Shape;143;p7">
            <a:extLst>
              <a:ext uri="{FF2B5EF4-FFF2-40B4-BE49-F238E27FC236}">
                <a16:creationId xmlns:a16="http://schemas.microsoft.com/office/drawing/2014/main" id="{0692FD2B-05DB-FF53-A603-6BF17BACA299}"/>
              </a:ext>
            </a:extLst>
          </p:cNvPr>
          <p:cNvSpPr txBox="1">
            <a:spLocks/>
          </p:cNvSpPr>
          <p:nvPr/>
        </p:nvSpPr>
        <p:spPr>
          <a:xfrm>
            <a:off x="1592943" y="3289828"/>
            <a:ext cx="9652001" cy="1255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258E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258E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258E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258E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258E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258E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258E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258E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258E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258E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marL="127000" indent="0">
              <a:lnSpc>
                <a:spcPct val="100000"/>
              </a:lnSpc>
              <a:buNone/>
              <a:defRPr sz="2500"/>
            </a:pPr>
            <a:r>
              <a:rPr lang="ru-RU" sz="1800" err="1"/>
              <a:t>Використання</a:t>
            </a:r>
            <a:r>
              <a:rPr lang="ru-RU" sz="1800" dirty="0"/>
              <a:t> </a:t>
            </a:r>
            <a:r>
              <a:rPr lang="ru-RU" sz="1800" err="1"/>
              <a:t>традиційних</a:t>
            </a:r>
            <a:r>
              <a:rPr lang="ru-RU" sz="1800" dirty="0"/>
              <a:t> </a:t>
            </a:r>
            <a:r>
              <a:rPr lang="ru-RU" sz="1800" err="1"/>
              <a:t>інструментів</a:t>
            </a:r>
            <a:r>
              <a:rPr lang="ru-RU" sz="1800" dirty="0"/>
              <a:t> </a:t>
            </a:r>
            <a:r>
              <a:rPr lang="ru-RU" sz="1800" err="1"/>
              <a:t>забезпечення</a:t>
            </a:r>
            <a:r>
              <a:rPr lang="ru-RU" sz="1800" dirty="0"/>
              <a:t> </a:t>
            </a:r>
            <a:r>
              <a:rPr lang="ru-RU" sz="1800" err="1"/>
              <a:t>якості</a:t>
            </a:r>
            <a:r>
              <a:rPr lang="ru-RU" sz="1800" dirty="0"/>
              <a:t> </a:t>
            </a:r>
            <a:r>
              <a:rPr lang="ru-RU" sz="1800" err="1"/>
              <a:t>законодавства</a:t>
            </a:r>
            <a:r>
              <a:rPr lang="ru-RU" sz="1800" dirty="0"/>
              <a:t> (</a:t>
            </a:r>
            <a:r>
              <a:rPr lang="ru-RU" sz="1800" err="1"/>
              <a:t>конституційний</a:t>
            </a:r>
            <a:r>
              <a:rPr lang="ru-RU" sz="1800" dirty="0"/>
              <a:t> суд і </a:t>
            </a:r>
            <a:r>
              <a:rPr lang="ru-RU" sz="1800" err="1"/>
              <a:t>звичайні</a:t>
            </a:r>
            <a:r>
              <a:rPr lang="ru-RU" sz="1800" dirty="0"/>
              <a:t> суди) є </a:t>
            </a:r>
            <a:r>
              <a:rPr lang="ru-RU" sz="1800" err="1"/>
              <a:t>складним</a:t>
            </a:r>
            <a:r>
              <a:rPr lang="ru-RU" sz="1800" dirty="0"/>
              <a:t>: вони </a:t>
            </a:r>
            <a:r>
              <a:rPr lang="ru-RU" sz="1800" err="1"/>
              <a:t>можуть</a:t>
            </a:r>
            <a:r>
              <a:rPr lang="ru-RU" sz="1800" dirty="0"/>
              <a:t> бути </a:t>
            </a:r>
            <a:r>
              <a:rPr lang="ru-RU" sz="1800" err="1"/>
              <a:t>недоступними</a:t>
            </a:r>
            <a:r>
              <a:rPr lang="ru-RU" sz="1800" dirty="0"/>
              <a:t> </a:t>
            </a:r>
            <a:r>
              <a:rPr lang="ru-RU" sz="1800" err="1"/>
              <a:t>або</a:t>
            </a:r>
            <a:r>
              <a:rPr lang="ru-RU" sz="1800" dirty="0"/>
              <a:t> </a:t>
            </a:r>
            <a:r>
              <a:rPr lang="ru-RU" sz="1800" err="1"/>
              <a:t>неефективними</a:t>
            </a:r>
            <a:r>
              <a:rPr lang="ru-RU" sz="1800" dirty="0"/>
              <a:t>;</a:t>
            </a:r>
            <a:endParaRPr lang="uk-UA"/>
          </a:p>
        </p:txBody>
      </p:sp>
      <p:sp>
        <p:nvSpPr>
          <p:cNvPr id="5" name="Google Shape;143;p7">
            <a:extLst>
              <a:ext uri="{FF2B5EF4-FFF2-40B4-BE49-F238E27FC236}">
                <a16:creationId xmlns:a16="http://schemas.microsoft.com/office/drawing/2014/main" id="{57FBBEEB-A22E-3C98-8F2C-E7A74EA0A439}"/>
              </a:ext>
            </a:extLst>
          </p:cNvPr>
          <p:cNvSpPr txBox="1">
            <a:spLocks/>
          </p:cNvSpPr>
          <p:nvPr/>
        </p:nvSpPr>
        <p:spPr>
          <a:xfrm>
            <a:off x="1592943" y="4488429"/>
            <a:ext cx="9652001" cy="1255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258E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258E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258E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258E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258E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258E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258E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258E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258E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258E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marL="127000" indent="0">
              <a:lnSpc>
                <a:spcPct val="100000"/>
              </a:lnSpc>
              <a:buNone/>
              <a:defRPr sz="2500"/>
            </a:pPr>
            <a:r>
              <a:rPr lang="uk-UA" sz="1800" dirty="0"/>
              <a:t>Законодавство повинно залишати високий ступінь дискреційних повноважень виконавчої влади (насамперед військового командування), але загроза зловживань є неймовірно високою та дуже реальною;</a:t>
            </a:r>
            <a:endParaRPr lang="uk-UA"/>
          </a:p>
        </p:txBody>
      </p:sp>
      <p:sp>
        <p:nvSpPr>
          <p:cNvPr id="7" name="Google Shape;143;p7">
            <a:extLst>
              <a:ext uri="{FF2B5EF4-FFF2-40B4-BE49-F238E27FC236}">
                <a16:creationId xmlns:a16="http://schemas.microsoft.com/office/drawing/2014/main" id="{6D09FA23-A1A8-8272-60EB-B90BF62551D6}"/>
              </a:ext>
            </a:extLst>
          </p:cNvPr>
          <p:cNvSpPr txBox="1">
            <a:spLocks/>
          </p:cNvSpPr>
          <p:nvPr/>
        </p:nvSpPr>
        <p:spPr>
          <a:xfrm>
            <a:off x="1229129" y="5732649"/>
            <a:ext cx="10584805" cy="1380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258E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258E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258E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258E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258E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258E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258E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258E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258E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258E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marL="0" indent="0">
              <a:lnSpc>
                <a:spcPct val="72000"/>
              </a:lnSpc>
              <a:buNone/>
              <a:defRPr sz="2500"/>
            </a:pPr>
            <a:r>
              <a:rPr lang="uk-UA" sz="2350" dirty="0">
                <a:latin typeface="Montserrat SemiBold" pitchFamily="2" charset="-52"/>
              </a:rPr>
              <a:t>Чи можливо реалізувати такі ідеї на законодавчому рівні?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18354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DB33FB-9A9C-A267-621F-931DE51ED2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33712" y="2355850"/>
            <a:ext cx="6124575" cy="214630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ДЯКУЄМО ЗА УВАГУ!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4208753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"/>
          <p:cNvSpPr txBox="1">
            <a:spLocks noGrp="1"/>
          </p:cNvSpPr>
          <p:nvPr>
            <p:ph type="title"/>
          </p:nvPr>
        </p:nvSpPr>
        <p:spPr>
          <a:xfrm>
            <a:off x="838200" y="23163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 ExtraBold"/>
              <a:buNone/>
            </a:pPr>
            <a:r>
              <a:rPr lang="ru-RU" b="1" dirty="0"/>
              <a:t>Як </a:t>
            </a:r>
            <a:r>
              <a:rPr lang="ru-RU" b="1" dirty="0" err="1"/>
              <a:t>працює</a:t>
            </a:r>
            <a:r>
              <a:rPr lang="ru-RU" b="1" dirty="0"/>
              <a:t> парламент в </a:t>
            </a:r>
            <a:r>
              <a:rPr lang="ru-RU" b="1" dirty="0" err="1"/>
              <a:t>умовах</a:t>
            </a:r>
            <a:r>
              <a:rPr lang="ru-RU" b="1" dirty="0"/>
              <a:t> </a:t>
            </a:r>
            <a:r>
              <a:rPr lang="ru-RU" b="1" dirty="0" err="1"/>
              <a:t>війни</a:t>
            </a:r>
            <a:r>
              <a:rPr lang="ru-RU" b="1" dirty="0"/>
              <a:t>?</a:t>
            </a:r>
            <a:endParaRPr lang="en-US" dirty="0"/>
          </a:p>
        </p:txBody>
      </p:sp>
      <p:sp>
        <p:nvSpPr>
          <p:cNvPr id="87" name="Google Shape;87;p5"/>
          <p:cNvSpPr txBox="1">
            <a:spLocks noGrp="1"/>
          </p:cNvSpPr>
          <p:nvPr>
            <p:ph type="body" idx="1"/>
          </p:nvPr>
        </p:nvSpPr>
        <p:spPr>
          <a:xfrm>
            <a:off x="1628775" y="2205875"/>
            <a:ext cx="9648975" cy="441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1500"/>
              </a:spcAft>
              <a:buClr>
                <a:srgbClr val="02258E"/>
              </a:buClr>
              <a:buSzPts val="1800"/>
              <a:buNone/>
            </a:pPr>
            <a:r>
              <a:rPr lang="ru-RU" sz="1900" dirty="0" err="1">
                <a:latin typeface="Montserrat ExtraBold"/>
              </a:rPr>
              <a:t>Верховна</a:t>
            </a:r>
            <a:r>
              <a:rPr lang="ru-RU" sz="1900" dirty="0">
                <a:latin typeface="Montserrat ExtraBold"/>
              </a:rPr>
              <a:t> Рада </a:t>
            </a:r>
            <a:r>
              <a:rPr lang="ru-RU" sz="1900" dirty="0" err="1">
                <a:latin typeface="Montserrat ExtraBold"/>
              </a:rPr>
              <a:t>України</a:t>
            </a:r>
            <a:r>
              <a:rPr lang="ru-RU" sz="1900" dirty="0">
                <a:latin typeface="Montserrat ExtraBold"/>
              </a:rPr>
              <a:t> (Парламент) </a:t>
            </a:r>
            <a:r>
              <a:rPr lang="ru-RU" sz="1900" dirty="0" err="1">
                <a:latin typeface="Montserrat ExtraBold"/>
              </a:rPr>
              <a:t>продовжує</a:t>
            </a:r>
            <a:r>
              <a:rPr lang="ru-RU" sz="1900" dirty="0">
                <a:latin typeface="Montserrat ExtraBold"/>
              </a:rPr>
              <a:t> роботу в </a:t>
            </a:r>
            <a:r>
              <a:rPr lang="ru-RU" sz="1900" dirty="0" err="1">
                <a:latin typeface="Montserrat ExtraBold"/>
              </a:rPr>
              <a:t>режимі</a:t>
            </a:r>
            <a:r>
              <a:rPr lang="ru-RU" sz="1900" dirty="0">
                <a:latin typeface="Montserrat ExtraBold"/>
              </a:rPr>
              <a:t> оф-лайн </a:t>
            </a:r>
            <a:r>
              <a:rPr lang="ru-RU" sz="1900" dirty="0"/>
              <a:t>(</a:t>
            </a:r>
            <a:r>
              <a:rPr lang="ru-RU" sz="1900" dirty="0" err="1"/>
              <a:t>очні</a:t>
            </a:r>
            <a:r>
              <a:rPr lang="ru-RU" sz="1900" dirty="0"/>
              <a:t> </a:t>
            </a:r>
            <a:r>
              <a:rPr lang="ru-RU" sz="1900" dirty="0" err="1"/>
              <a:t>пленарні</a:t>
            </a:r>
            <a:r>
              <a:rPr lang="ru-RU" sz="1900" dirty="0"/>
              <a:t> </a:t>
            </a:r>
            <a:r>
              <a:rPr lang="ru-RU" sz="1900" dirty="0" err="1"/>
              <a:t>засідання</a:t>
            </a:r>
            <a:r>
              <a:rPr lang="ru-RU" sz="1900" dirty="0"/>
              <a:t>) </a:t>
            </a:r>
            <a:r>
              <a:rPr lang="ru-RU" sz="1900" dirty="0" err="1"/>
              <a:t>відповідно</a:t>
            </a:r>
            <a:r>
              <a:rPr lang="ru-RU" sz="1900" dirty="0"/>
              <a:t> до </a:t>
            </a:r>
            <a:r>
              <a:rPr lang="ru-RU" sz="1900" dirty="0" err="1"/>
              <a:t>Конституції</a:t>
            </a:r>
            <a:r>
              <a:rPr lang="ru-RU" sz="1900" dirty="0"/>
              <a:t> </a:t>
            </a:r>
            <a:r>
              <a:rPr lang="ru-RU" sz="1900" dirty="0" err="1"/>
              <a:t>України</a:t>
            </a:r>
            <a:r>
              <a:rPr lang="ru-RU" sz="1900" dirty="0"/>
              <a:t>;</a:t>
            </a:r>
            <a:endParaRPr lang="uk-UA"/>
          </a:p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1500"/>
              </a:spcAft>
              <a:buClr>
                <a:srgbClr val="02258E"/>
              </a:buClr>
              <a:buSzPts val="1800"/>
              <a:buNone/>
            </a:pPr>
            <a:r>
              <a:rPr lang="ru-RU" sz="1900" dirty="0" err="1">
                <a:latin typeface="Montserrat ExtraBold"/>
              </a:rPr>
              <a:t>Більшість</a:t>
            </a:r>
            <a:r>
              <a:rPr lang="ru-RU" sz="1900" dirty="0">
                <a:latin typeface="Montserrat ExtraBold"/>
              </a:rPr>
              <a:t> </a:t>
            </a:r>
            <a:r>
              <a:rPr lang="ru-RU" sz="1900" dirty="0" err="1">
                <a:latin typeface="Montserrat ExtraBold"/>
              </a:rPr>
              <a:t>рішень</a:t>
            </a:r>
            <a:r>
              <a:rPr lang="ru-RU" sz="1900" dirty="0">
                <a:latin typeface="Montserrat ExtraBold"/>
              </a:rPr>
              <a:t> парламенту </a:t>
            </a:r>
            <a:r>
              <a:rPr lang="ru-RU" sz="1900" dirty="0" err="1">
                <a:latin typeface="Montserrat ExtraBold"/>
              </a:rPr>
              <a:t>приймаються</a:t>
            </a:r>
            <a:r>
              <a:rPr lang="ru-RU" sz="1900" dirty="0">
                <a:latin typeface="Montserrat ExtraBold"/>
              </a:rPr>
              <a:t> </a:t>
            </a:r>
            <a:r>
              <a:rPr lang="ru-RU" sz="1900" dirty="0" err="1">
                <a:latin typeface="Montserrat ExtraBold"/>
              </a:rPr>
              <a:t>політичним</a:t>
            </a:r>
            <a:r>
              <a:rPr lang="ru-RU" sz="1900" dirty="0">
                <a:latin typeface="Montserrat ExtraBold"/>
              </a:rPr>
              <a:t> консенсусом </a:t>
            </a:r>
            <a:r>
              <a:rPr lang="ru-RU" sz="1900" dirty="0"/>
              <a:t>(</a:t>
            </a:r>
            <a:r>
              <a:rPr lang="ru-RU" sz="1900" dirty="0" err="1"/>
              <a:t>підтримуються</a:t>
            </a:r>
            <a:r>
              <a:rPr lang="ru-RU" sz="1900" dirty="0"/>
              <a:t> </a:t>
            </a:r>
            <a:r>
              <a:rPr lang="ru-RU" sz="1900" dirty="0" err="1"/>
              <a:t>представниками</a:t>
            </a:r>
            <a:r>
              <a:rPr lang="ru-RU" sz="1900" dirty="0"/>
              <a:t> </a:t>
            </a:r>
            <a:r>
              <a:rPr lang="ru-RU" sz="1900" dirty="0" err="1"/>
              <a:t>всіх</a:t>
            </a:r>
            <a:r>
              <a:rPr lang="ru-RU" sz="1900" dirty="0"/>
              <a:t> </a:t>
            </a:r>
            <a:r>
              <a:rPr lang="ru-RU" sz="1900" dirty="0" err="1"/>
              <a:t>парламентських</a:t>
            </a:r>
            <a:r>
              <a:rPr lang="ru-RU" sz="1900" dirty="0"/>
              <a:t> </a:t>
            </a:r>
            <a:r>
              <a:rPr lang="ru-RU" sz="1900" dirty="0" err="1"/>
              <a:t>партій</a:t>
            </a:r>
            <a:r>
              <a:rPr lang="ru-RU" sz="1900" dirty="0"/>
              <a:t>);</a:t>
            </a:r>
          </a:p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1500"/>
              </a:spcAft>
              <a:buClr>
                <a:srgbClr val="02258E"/>
              </a:buClr>
              <a:buSzPts val="1800"/>
              <a:buNone/>
            </a:pPr>
            <a:r>
              <a:rPr lang="ru-RU" sz="1900" err="1">
                <a:latin typeface="Montserrat ExtraBold"/>
              </a:rPr>
              <a:t>Парламентські</a:t>
            </a:r>
            <a:r>
              <a:rPr lang="ru-RU" sz="1900" dirty="0">
                <a:latin typeface="Montserrat ExtraBold"/>
              </a:rPr>
              <a:t> </a:t>
            </a:r>
            <a:r>
              <a:rPr lang="ru-RU" sz="1900" err="1">
                <a:latin typeface="Montserrat ExtraBold"/>
              </a:rPr>
              <a:t>законодавчі</a:t>
            </a:r>
            <a:r>
              <a:rPr lang="ru-RU" sz="1900" dirty="0">
                <a:latin typeface="Montserrat ExtraBold"/>
              </a:rPr>
              <a:t> </a:t>
            </a:r>
            <a:r>
              <a:rPr lang="ru-RU" sz="1900" err="1">
                <a:latin typeface="Montserrat ExtraBold"/>
              </a:rPr>
              <a:t>процедури</a:t>
            </a:r>
            <a:r>
              <a:rPr lang="ru-RU" sz="1900" dirty="0">
                <a:latin typeface="Montserrat ExtraBold"/>
              </a:rPr>
              <a:t> </a:t>
            </a:r>
            <a:r>
              <a:rPr lang="ru-RU" sz="1900" err="1">
                <a:latin typeface="Montserrat ExtraBold"/>
              </a:rPr>
              <a:t>спрощено</a:t>
            </a:r>
            <a:r>
              <a:rPr lang="ru-RU" sz="1900" dirty="0"/>
              <a:t>, але </a:t>
            </a:r>
            <a:r>
              <a:rPr lang="ru-RU" sz="1900" err="1"/>
              <a:t>дотримані</a:t>
            </a:r>
            <a:r>
              <a:rPr lang="ru-RU" sz="1900" dirty="0"/>
              <a:t> </a:t>
            </a:r>
            <a:r>
              <a:rPr lang="ru-RU" sz="1900" err="1"/>
              <a:t>всі</a:t>
            </a:r>
            <a:r>
              <a:rPr lang="ru-RU" sz="1900" dirty="0"/>
              <a:t> </a:t>
            </a:r>
            <a:r>
              <a:rPr lang="ru-RU" sz="1900" err="1"/>
              <a:t>основні</a:t>
            </a:r>
            <a:r>
              <a:rPr lang="ru-RU" sz="1900" dirty="0"/>
              <a:t> </a:t>
            </a:r>
            <a:r>
              <a:rPr lang="ru-RU" sz="1900" err="1"/>
              <a:t>етапи</a:t>
            </a:r>
            <a:r>
              <a:rPr lang="ru-RU" sz="1900" dirty="0"/>
              <a:t>;</a:t>
            </a:r>
          </a:p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1500"/>
              </a:spcAft>
              <a:buClr>
                <a:srgbClr val="02258E"/>
              </a:buClr>
              <a:buSzPts val="1800"/>
              <a:buNone/>
            </a:pPr>
            <a:r>
              <a:rPr lang="ru-RU" sz="1900" err="1">
                <a:latin typeface="Montserrat ExtraBold"/>
              </a:rPr>
              <a:t>Рівень</a:t>
            </a:r>
            <a:r>
              <a:rPr lang="ru-RU" sz="1900" dirty="0">
                <a:latin typeface="Montserrat ExtraBold"/>
              </a:rPr>
              <a:t> </a:t>
            </a:r>
            <a:r>
              <a:rPr lang="ru-RU" sz="1900" err="1">
                <a:latin typeface="Montserrat ExtraBold"/>
              </a:rPr>
              <a:t>прозорості</a:t>
            </a:r>
            <a:r>
              <a:rPr lang="ru-RU" sz="1900" dirty="0">
                <a:latin typeface="Montserrat ExtraBold"/>
              </a:rPr>
              <a:t> та </a:t>
            </a:r>
            <a:r>
              <a:rPr lang="ru-RU" sz="1900" err="1">
                <a:latin typeface="Montserrat ExtraBold"/>
              </a:rPr>
              <a:t>відкритості</a:t>
            </a:r>
            <a:r>
              <a:rPr lang="ru-RU" sz="1900" dirty="0">
                <a:latin typeface="Montserrat ExtraBold"/>
              </a:rPr>
              <a:t> </a:t>
            </a:r>
            <a:r>
              <a:rPr lang="ru-RU" sz="1900" err="1">
                <a:latin typeface="Montserrat ExtraBold"/>
              </a:rPr>
              <a:t>роботи</a:t>
            </a:r>
            <a:r>
              <a:rPr lang="ru-RU" sz="1900" dirty="0">
                <a:latin typeface="Montserrat ExtraBold"/>
              </a:rPr>
              <a:t> парламенту </a:t>
            </a:r>
            <a:r>
              <a:rPr lang="ru-RU" sz="1900" err="1">
                <a:latin typeface="Montserrat ExtraBold"/>
              </a:rPr>
              <a:t>суттєво</a:t>
            </a:r>
            <a:r>
              <a:rPr lang="ru-RU" sz="1900" dirty="0">
                <a:latin typeface="Montserrat ExtraBold"/>
              </a:rPr>
              <a:t> </a:t>
            </a:r>
            <a:r>
              <a:rPr lang="ru-RU" sz="1900" err="1">
                <a:latin typeface="Montserrat ExtraBold"/>
              </a:rPr>
              <a:t>знижено</a:t>
            </a:r>
            <a:r>
              <a:rPr lang="ru-RU" sz="1900" dirty="0">
                <a:latin typeface="Montserrat ExtraBold"/>
              </a:rPr>
              <a:t> </a:t>
            </a:r>
            <a:r>
              <a:rPr lang="ru-RU" sz="1900" dirty="0"/>
              <a:t>з </a:t>
            </a:r>
            <a:r>
              <a:rPr lang="ru-RU" sz="1900" err="1"/>
              <a:t>міркувань</a:t>
            </a:r>
            <a:r>
              <a:rPr lang="ru-RU" sz="1900" dirty="0"/>
              <a:t> </a:t>
            </a:r>
            <a:r>
              <a:rPr lang="ru-RU" sz="1900" err="1"/>
              <a:t>національної</a:t>
            </a:r>
            <a:r>
              <a:rPr lang="ru-RU" sz="1900" dirty="0"/>
              <a:t> </a:t>
            </a:r>
            <a:r>
              <a:rPr lang="ru-RU" sz="1900" err="1"/>
              <a:t>безпеки</a:t>
            </a:r>
            <a:r>
              <a:rPr lang="ru-RU" sz="1900" dirty="0"/>
              <a:t>.</a:t>
            </a:r>
          </a:p>
        </p:txBody>
      </p:sp>
      <p:sp>
        <p:nvSpPr>
          <p:cNvPr id="2" name="Google Shape;145;p7">
            <a:extLst>
              <a:ext uri="{FF2B5EF4-FFF2-40B4-BE49-F238E27FC236}">
                <a16:creationId xmlns:a16="http://schemas.microsoft.com/office/drawing/2014/main" id="{35E838A3-16B3-8FE7-3094-6DF4CEF6ED0D}"/>
              </a:ext>
            </a:extLst>
          </p:cNvPr>
          <p:cNvSpPr/>
          <p:nvPr/>
        </p:nvSpPr>
        <p:spPr>
          <a:xfrm>
            <a:off x="914250" y="2390985"/>
            <a:ext cx="288758" cy="288758"/>
          </a:xfrm>
          <a:prstGeom prst="ellipse">
            <a:avLst/>
          </a:prstGeom>
          <a:solidFill>
            <a:srgbClr val="02258E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" name="Google Shape;145;p7">
            <a:extLst>
              <a:ext uri="{FF2B5EF4-FFF2-40B4-BE49-F238E27FC236}">
                <a16:creationId xmlns:a16="http://schemas.microsoft.com/office/drawing/2014/main" id="{78C992BD-4E35-AEF4-CE0A-F9597615B5AA}"/>
              </a:ext>
            </a:extLst>
          </p:cNvPr>
          <p:cNvSpPr/>
          <p:nvPr/>
        </p:nvSpPr>
        <p:spPr>
          <a:xfrm>
            <a:off x="914250" y="3503865"/>
            <a:ext cx="288758" cy="288758"/>
          </a:xfrm>
          <a:prstGeom prst="ellipse">
            <a:avLst/>
          </a:prstGeom>
          <a:solidFill>
            <a:srgbClr val="02258E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" name="Google Shape;145;p7">
            <a:extLst>
              <a:ext uri="{FF2B5EF4-FFF2-40B4-BE49-F238E27FC236}">
                <a16:creationId xmlns:a16="http://schemas.microsoft.com/office/drawing/2014/main" id="{4861CC26-4D63-1916-6AC2-F241A465FE38}"/>
              </a:ext>
            </a:extLst>
          </p:cNvPr>
          <p:cNvSpPr/>
          <p:nvPr/>
        </p:nvSpPr>
        <p:spPr>
          <a:xfrm>
            <a:off x="914250" y="4479404"/>
            <a:ext cx="288758" cy="288758"/>
          </a:xfrm>
          <a:prstGeom prst="ellipse">
            <a:avLst/>
          </a:prstGeom>
          <a:solidFill>
            <a:srgbClr val="02258E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" name="Google Shape;145;p7">
            <a:extLst>
              <a:ext uri="{FF2B5EF4-FFF2-40B4-BE49-F238E27FC236}">
                <a16:creationId xmlns:a16="http://schemas.microsoft.com/office/drawing/2014/main" id="{28779206-D508-2E29-255C-2AC020E0DAC2}"/>
              </a:ext>
            </a:extLst>
          </p:cNvPr>
          <p:cNvSpPr/>
          <p:nvPr/>
        </p:nvSpPr>
        <p:spPr>
          <a:xfrm>
            <a:off x="914250" y="5592387"/>
            <a:ext cx="288758" cy="288758"/>
          </a:xfrm>
          <a:prstGeom prst="ellipse">
            <a:avLst/>
          </a:prstGeom>
          <a:solidFill>
            <a:srgbClr val="02258E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801595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 descr="Зображення, що містить текст, знімок екрана, Шрифт, схема&#10;&#10;Опис створено автоматично">
            <a:extLst>
              <a:ext uri="{FF2B5EF4-FFF2-40B4-BE49-F238E27FC236}">
                <a16:creationId xmlns:a16="http://schemas.microsoft.com/office/drawing/2014/main" id="{6E7E0C28-44DC-7188-99B3-F345D81030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068" y="-3004"/>
            <a:ext cx="11188698" cy="6864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183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 descr="Зображення, що містить текст, знімок екрана, Шрифт, схема&#10;&#10;Опис створено автоматично">
            <a:extLst>
              <a:ext uri="{FF2B5EF4-FFF2-40B4-BE49-F238E27FC236}">
                <a16:creationId xmlns:a16="http://schemas.microsoft.com/office/drawing/2014/main" id="{AB97AA72-4DF1-BE9A-D41E-2329B666F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713" y="157747"/>
            <a:ext cx="11303327" cy="655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658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 descr="Зображення, що містить текст, знімок екрана, Шрифт, число&#10;&#10;Опис створено автоматично">
            <a:extLst>
              <a:ext uri="{FF2B5EF4-FFF2-40B4-BE49-F238E27FC236}">
                <a16:creationId xmlns:a16="http://schemas.microsoft.com/office/drawing/2014/main" id="{9A44E20C-B120-7A8A-3D34-CA9D0E8686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3388" y="-3446"/>
            <a:ext cx="8255328" cy="686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936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 descr="Зображення, що містить текст, знімок екрана, Шрифт, число&#10;&#10;Опис створено автоматично">
            <a:extLst>
              <a:ext uri="{FF2B5EF4-FFF2-40B4-BE49-F238E27FC236}">
                <a16:creationId xmlns:a16="http://schemas.microsoft.com/office/drawing/2014/main" id="{9EC31C64-37CF-A80C-01E0-C2D9AFD55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7960" y="-2023"/>
            <a:ext cx="9126184" cy="686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712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 descr="Зображення, що містить текст, знімок екрана, Паралель, схема&#10;&#10;Опис створено автоматично">
            <a:extLst>
              <a:ext uri="{FF2B5EF4-FFF2-40B4-BE49-F238E27FC236}">
                <a16:creationId xmlns:a16="http://schemas.microsoft.com/office/drawing/2014/main" id="{DB0F9CE7-AF23-27A9-04F5-6E45AC2A83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297" y="154108"/>
            <a:ext cx="11263743" cy="654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3406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Custom 6">
      <a:dk1>
        <a:srgbClr val="FFFFFF"/>
      </a:dk1>
      <a:lt1>
        <a:srgbClr val="FFFFFF"/>
      </a:lt1>
      <a:dk2>
        <a:srgbClr val="2525DC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702</TotalTime>
  <Words>1265</Words>
  <Application>Microsoft Office PowerPoint</Application>
  <PresentationFormat>Широкий екран</PresentationFormat>
  <Paragraphs>91</Paragraphs>
  <Slides>37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37</vt:i4>
      </vt:variant>
    </vt:vector>
  </HeadingPairs>
  <TitlesOfParts>
    <vt:vector size="38" baseType="lpstr">
      <vt:lpstr>Тема Office</vt:lpstr>
      <vt:lpstr>Парламент в умовах війни: досвід Верховної Ради України</vt:lpstr>
      <vt:lpstr>Чи має працювати парламент в умовах війни?</vt:lpstr>
      <vt:lpstr>Верховна Рада України</vt:lpstr>
      <vt:lpstr>Як працює парламент в умовах війни?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Комунікації парламенту </vt:lpstr>
      <vt:lpstr>Парламентський контроль</vt:lpstr>
      <vt:lpstr>Презентація PowerPoint</vt:lpstr>
      <vt:lpstr>Презентація PowerPoint</vt:lpstr>
      <vt:lpstr>Які виклики війни мав вирішувати парламент?</vt:lpstr>
      <vt:lpstr>Презентація PowerPoint</vt:lpstr>
      <vt:lpstr>Змістовний аналіз:</vt:lpstr>
      <vt:lpstr>Презентація PowerPoint</vt:lpstr>
      <vt:lpstr>Випадки делегування повноважень парламенту іншим органам державної влади</vt:lpstr>
      <vt:lpstr>Презентація PowerPoint</vt:lpstr>
      <vt:lpstr>Презентація PowerPoint</vt:lpstr>
      <vt:lpstr>Висновки</vt:lpstr>
      <vt:lpstr>ДЯКУЄМО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dolor sit amet</dc:title>
  <dc:creator>Даша</dc:creator>
  <cp:lastModifiedBy>Антон Чхаидзе</cp:lastModifiedBy>
  <cp:revision>244</cp:revision>
  <dcterms:created xsi:type="dcterms:W3CDTF">2023-04-18T13:14:07Z</dcterms:created>
  <dcterms:modified xsi:type="dcterms:W3CDTF">2023-07-27T20:48:43Z</dcterms:modified>
</cp:coreProperties>
</file>